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6" r:id="rId3"/>
    <p:sldId id="287" r:id="rId4"/>
    <p:sldId id="288" r:id="rId5"/>
    <p:sldId id="285" r:id="rId6"/>
    <p:sldId id="279" r:id="rId7"/>
    <p:sldId id="295" r:id="rId8"/>
    <p:sldId id="296" r:id="rId9"/>
    <p:sldId id="292" r:id="rId10"/>
    <p:sldId id="302" r:id="rId11"/>
    <p:sldId id="297" r:id="rId12"/>
    <p:sldId id="298" r:id="rId13"/>
    <p:sldId id="299" r:id="rId14"/>
    <p:sldId id="300" r:id="rId15"/>
    <p:sldId id="301" r:id="rId16"/>
  </p:sldIdLst>
  <p:sldSz cx="9144000" cy="6858000" type="screen4x3"/>
  <p:notesSz cx="7053263" cy="10180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888" autoAdjust="0"/>
  </p:normalViewPr>
  <p:slideViewPr>
    <p:cSldViewPr showGuides="1">
      <p:cViewPr varScale="1">
        <p:scale>
          <a:sx n="77" d="100"/>
          <a:sy n="77" d="100"/>
        </p:scale>
        <p:origin x="-102" y="-11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56414" cy="509032"/>
          </a:xfrm>
          <a:prstGeom prst="rect">
            <a:avLst/>
          </a:prstGeom>
        </p:spPr>
        <p:txBody>
          <a:bodyPr vert="horz" lIns="98474" tIns="49237" rIns="98474" bIns="4923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95217" y="1"/>
            <a:ext cx="3056414" cy="509032"/>
          </a:xfrm>
          <a:prstGeom prst="rect">
            <a:avLst/>
          </a:prstGeom>
        </p:spPr>
        <p:txBody>
          <a:bodyPr vert="horz" lIns="98474" tIns="49237" rIns="98474" bIns="49237" rtlCol="0"/>
          <a:lstStyle>
            <a:lvl1pPr algn="r">
              <a:defRPr sz="1300"/>
            </a:lvl1pPr>
          </a:lstStyle>
          <a:p>
            <a:fld id="{04D281FB-1F65-4A9C-8C1E-3C8E1799AF34}" type="datetimeFigureOut">
              <a:rPr kumimoji="1" lang="ja-JP" altLang="en-US" smtClean="0"/>
              <a:t>2016/11/22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763588"/>
            <a:ext cx="5087937" cy="381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474" tIns="49237" rIns="98474" bIns="4923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5327" y="4835803"/>
            <a:ext cx="5642610" cy="4581287"/>
          </a:xfrm>
          <a:prstGeom prst="rect">
            <a:avLst/>
          </a:prstGeom>
        </p:spPr>
        <p:txBody>
          <a:bodyPr vert="horz" lIns="98474" tIns="49237" rIns="98474" bIns="4923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669840"/>
            <a:ext cx="3056414" cy="509032"/>
          </a:xfrm>
          <a:prstGeom prst="rect">
            <a:avLst/>
          </a:prstGeom>
        </p:spPr>
        <p:txBody>
          <a:bodyPr vert="horz" lIns="98474" tIns="49237" rIns="98474" bIns="4923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95217" y="9669840"/>
            <a:ext cx="3056414" cy="509032"/>
          </a:xfrm>
          <a:prstGeom prst="rect">
            <a:avLst/>
          </a:prstGeom>
        </p:spPr>
        <p:txBody>
          <a:bodyPr vert="horz" lIns="98474" tIns="49237" rIns="98474" bIns="49237" rtlCol="0" anchor="b"/>
          <a:lstStyle>
            <a:lvl1pPr algn="r">
              <a:defRPr sz="1300"/>
            </a:lvl1pPr>
          </a:lstStyle>
          <a:p>
            <a:fld id="{501F8C40-0ED1-4A8F-8D9A-58EC7B028D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142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1F8C40-0ED1-4A8F-8D9A-58EC7B028D49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170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1F8C40-0ED1-4A8F-8D9A-58EC7B028D49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1703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1F8C40-0ED1-4A8F-8D9A-58EC7B028D49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1703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1F8C40-0ED1-4A8F-8D9A-58EC7B028D49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1703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1F8C40-0ED1-4A8F-8D9A-58EC7B028D49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1703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1F8C40-0ED1-4A8F-8D9A-58EC7B028D49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1703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1F8C40-0ED1-4A8F-8D9A-58EC7B028D49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1703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1F8C40-0ED1-4A8F-8D9A-58EC7B028D49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1703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1F8C40-0ED1-4A8F-8D9A-58EC7B028D49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170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2EC94-80FD-4BFB-BC93-2381C2EBA5FD}" type="datetimeFigureOut">
              <a:rPr kumimoji="1" lang="ja-JP" altLang="en-US" smtClean="0"/>
              <a:t>2016/11/22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D997-49D2-435C-AF65-6780CEB3F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2EC94-80FD-4BFB-BC93-2381C2EBA5FD}" type="datetimeFigureOut">
              <a:rPr kumimoji="1" lang="ja-JP" altLang="en-US" smtClean="0"/>
              <a:t>2016/11/22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D997-49D2-435C-AF65-6780CEB3F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1944514" y="6597352"/>
            <a:ext cx="7200000" cy="253916"/>
            <a:chOff x="1946817" y="6093296"/>
            <a:chExt cx="7200000" cy="253916"/>
          </a:xfrm>
        </p:grpSpPr>
        <p:sp>
          <p:nvSpPr>
            <p:cNvPr id="15" name="正方形/長方形 14"/>
            <p:cNvSpPr/>
            <p:nvPr userDrawn="1"/>
          </p:nvSpPr>
          <p:spPr>
            <a:xfrm>
              <a:off x="1946817" y="6113097"/>
              <a:ext cx="7200000" cy="21431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 userDrawn="1"/>
          </p:nvSpPr>
          <p:spPr>
            <a:xfrm>
              <a:off x="6521965" y="6093296"/>
              <a:ext cx="21900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sz="1050" b="1" dirty="0" smtClean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RISO KAGAKU CORPORATION</a:t>
              </a:r>
              <a:endParaRPr kumimoji="1" lang="ja-JP" altLang="en-US" sz="105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2EC94-80FD-4BFB-BC93-2381C2EBA5FD}" type="datetimeFigureOut">
              <a:rPr kumimoji="1" lang="ja-JP" altLang="en-US" smtClean="0"/>
              <a:t>2016/11/22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D997-49D2-435C-AF65-6780CEB3F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10" name="グループ化 9"/>
          <p:cNvGrpSpPr/>
          <p:nvPr userDrawn="1"/>
        </p:nvGrpSpPr>
        <p:grpSpPr>
          <a:xfrm>
            <a:off x="1944514" y="6597352"/>
            <a:ext cx="7200000" cy="253916"/>
            <a:chOff x="1946817" y="6093296"/>
            <a:chExt cx="7200000" cy="253916"/>
          </a:xfrm>
        </p:grpSpPr>
        <p:sp>
          <p:nvSpPr>
            <p:cNvPr id="14" name="正方形/長方形 13"/>
            <p:cNvSpPr/>
            <p:nvPr userDrawn="1"/>
          </p:nvSpPr>
          <p:spPr>
            <a:xfrm>
              <a:off x="1946817" y="6113097"/>
              <a:ext cx="7200000" cy="21431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" name="テキスト ボックス 14"/>
            <p:cNvSpPr txBox="1"/>
            <p:nvPr userDrawn="1"/>
          </p:nvSpPr>
          <p:spPr>
            <a:xfrm>
              <a:off x="6521965" y="6093296"/>
              <a:ext cx="21900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sz="1050" b="1" dirty="0" smtClean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RISO KAGAKU CORPORATION</a:t>
              </a:r>
              <a:endParaRPr kumimoji="1" lang="ja-JP" altLang="en-US" sz="105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2EC94-80FD-4BFB-BC93-2381C2EBA5FD}" type="datetimeFigureOut">
              <a:rPr kumimoji="1" lang="ja-JP" altLang="en-US" smtClean="0"/>
              <a:t>2016/11/22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D997-49D2-435C-AF65-6780CEB3F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10" name="グループ化 9"/>
          <p:cNvGrpSpPr/>
          <p:nvPr userDrawn="1"/>
        </p:nvGrpSpPr>
        <p:grpSpPr>
          <a:xfrm>
            <a:off x="1944514" y="6597352"/>
            <a:ext cx="7200000" cy="253916"/>
            <a:chOff x="1946817" y="6093296"/>
            <a:chExt cx="7200000" cy="253916"/>
          </a:xfrm>
        </p:grpSpPr>
        <p:sp>
          <p:nvSpPr>
            <p:cNvPr id="14" name="正方形/長方形 13"/>
            <p:cNvSpPr/>
            <p:nvPr userDrawn="1"/>
          </p:nvSpPr>
          <p:spPr>
            <a:xfrm>
              <a:off x="1946817" y="6113097"/>
              <a:ext cx="7200000" cy="21431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" name="テキスト ボックス 14"/>
            <p:cNvSpPr txBox="1"/>
            <p:nvPr userDrawn="1"/>
          </p:nvSpPr>
          <p:spPr>
            <a:xfrm>
              <a:off x="6521965" y="6093296"/>
              <a:ext cx="21900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sz="1050" b="1" dirty="0" smtClean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RISO KAGAKU CORPORATION</a:t>
              </a:r>
              <a:endParaRPr kumimoji="1" lang="ja-JP" altLang="en-US" sz="105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2EC94-80FD-4BFB-BC93-2381C2EBA5FD}" type="datetimeFigureOut">
              <a:rPr kumimoji="1" lang="ja-JP" altLang="en-US" smtClean="0"/>
              <a:t>2016/11/22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D997-49D2-435C-AF65-6780CEB3F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11" name="グループ化 10"/>
          <p:cNvGrpSpPr/>
          <p:nvPr/>
        </p:nvGrpSpPr>
        <p:grpSpPr>
          <a:xfrm>
            <a:off x="1944514" y="6597352"/>
            <a:ext cx="7200000" cy="253916"/>
            <a:chOff x="1946817" y="6093296"/>
            <a:chExt cx="7200000" cy="253916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1946817" y="6113097"/>
              <a:ext cx="7200000" cy="21431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" name="テキスト ボックス 12"/>
            <p:cNvSpPr txBox="1"/>
            <p:nvPr userDrawn="1"/>
          </p:nvSpPr>
          <p:spPr>
            <a:xfrm>
              <a:off x="6521965" y="6093296"/>
              <a:ext cx="21900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sz="1050" b="1" dirty="0" smtClean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RISO KAGAKU CORPORATION</a:t>
              </a:r>
              <a:endParaRPr kumimoji="1" lang="ja-JP" altLang="en-US" sz="105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2EC94-80FD-4BFB-BC93-2381C2EBA5FD}" type="datetimeFigureOut">
              <a:rPr kumimoji="1" lang="ja-JP" altLang="en-US" smtClean="0"/>
              <a:t>2016/11/22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D997-49D2-435C-AF65-6780CEB3F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9" name="グループ化 8"/>
          <p:cNvGrpSpPr/>
          <p:nvPr userDrawn="1"/>
        </p:nvGrpSpPr>
        <p:grpSpPr>
          <a:xfrm>
            <a:off x="1944514" y="6597352"/>
            <a:ext cx="7200000" cy="253916"/>
            <a:chOff x="1946817" y="6093296"/>
            <a:chExt cx="7200000" cy="253916"/>
          </a:xfrm>
        </p:grpSpPr>
        <p:sp>
          <p:nvSpPr>
            <p:cNvPr id="13" name="正方形/長方形 12"/>
            <p:cNvSpPr/>
            <p:nvPr userDrawn="1"/>
          </p:nvSpPr>
          <p:spPr>
            <a:xfrm>
              <a:off x="1946817" y="6113097"/>
              <a:ext cx="7200000" cy="21431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テキスト ボックス 13"/>
            <p:cNvSpPr txBox="1"/>
            <p:nvPr userDrawn="1"/>
          </p:nvSpPr>
          <p:spPr>
            <a:xfrm>
              <a:off x="6521965" y="6093296"/>
              <a:ext cx="21900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sz="1050" b="1" dirty="0" smtClean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RISO KAGAKU CORPORATION</a:t>
              </a:r>
              <a:endParaRPr kumimoji="1" lang="ja-JP" altLang="en-US" sz="105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2EC94-80FD-4BFB-BC93-2381C2EBA5FD}" type="datetimeFigureOut">
              <a:rPr kumimoji="1" lang="ja-JP" altLang="en-US" smtClean="0"/>
              <a:t>2016/11/22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D997-49D2-435C-AF65-6780CEB3F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10" name="グループ化 9"/>
          <p:cNvGrpSpPr/>
          <p:nvPr userDrawn="1"/>
        </p:nvGrpSpPr>
        <p:grpSpPr>
          <a:xfrm>
            <a:off x="1944514" y="6597352"/>
            <a:ext cx="7200000" cy="253916"/>
            <a:chOff x="1946817" y="6093296"/>
            <a:chExt cx="7200000" cy="253916"/>
          </a:xfrm>
        </p:grpSpPr>
        <p:sp>
          <p:nvSpPr>
            <p:cNvPr id="14" name="正方形/長方形 13"/>
            <p:cNvSpPr/>
            <p:nvPr userDrawn="1"/>
          </p:nvSpPr>
          <p:spPr>
            <a:xfrm>
              <a:off x="1946817" y="6113097"/>
              <a:ext cx="7200000" cy="21431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" name="テキスト ボックス 14"/>
            <p:cNvSpPr txBox="1"/>
            <p:nvPr userDrawn="1"/>
          </p:nvSpPr>
          <p:spPr>
            <a:xfrm>
              <a:off x="6521965" y="6093296"/>
              <a:ext cx="21900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sz="1050" b="1" dirty="0" smtClean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RISO KAGAKU CORPORATION</a:t>
              </a:r>
              <a:endParaRPr kumimoji="1" lang="ja-JP" altLang="en-US" sz="105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2EC94-80FD-4BFB-BC93-2381C2EBA5FD}" type="datetimeFigureOut">
              <a:rPr kumimoji="1" lang="ja-JP" altLang="en-US" smtClean="0"/>
              <a:t>2016/11/22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D997-49D2-435C-AF65-6780CEB3F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1944514" y="6597352"/>
            <a:ext cx="7200000" cy="253916"/>
            <a:chOff x="1946817" y="6093296"/>
            <a:chExt cx="7200000" cy="253916"/>
          </a:xfrm>
        </p:grpSpPr>
        <p:sp>
          <p:nvSpPr>
            <p:cNvPr id="15" name="正方形/長方形 14"/>
            <p:cNvSpPr/>
            <p:nvPr userDrawn="1"/>
          </p:nvSpPr>
          <p:spPr>
            <a:xfrm>
              <a:off x="1946817" y="6113097"/>
              <a:ext cx="7200000" cy="21431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 userDrawn="1"/>
          </p:nvSpPr>
          <p:spPr>
            <a:xfrm>
              <a:off x="6521965" y="6093296"/>
              <a:ext cx="21900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sz="1050" b="1" dirty="0" smtClean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RISO KAGAKU CORPORATION</a:t>
              </a:r>
              <a:endParaRPr kumimoji="1" lang="ja-JP" altLang="en-US" sz="105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2EC94-80FD-4BFB-BC93-2381C2EBA5FD}" type="datetimeFigureOut">
              <a:rPr kumimoji="1" lang="ja-JP" altLang="en-US" smtClean="0"/>
              <a:t>2016/11/22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D997-49D2-435C-AF65-6780CEB3F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13" name="グループ化 12"/>
          <p:cNvGrpSpPr/>
          <p:nvPr userDrawn="1"/>
        </p:nvGrpSpPr>
        <p:grpSpPr>
          <a:xfrm>
            <a:off x="1944514" y="6597352"/>
            <a:ext cx="7200000" cy="253916"/>
            <a:chOff x="1946817" y="6093296"/>
            <a:chExt cx="7200000" cy="253916"/>
          </a:xfrm>
        </p:grpSpPr>
        <p:sp>
          <p:nvSpPr>
            <p:cNvPr id="17" name="正方形/長方形 16"/>
            <p:cNvSpPr/>
            <p:nvPr userDrawn="1"/>
          </p:nvSpPr>
          <p:spPr>
            <a:xfrm>
              <a:off x="1946817" y="6113097"/>
              <a:ext cx="7200000" cy="21431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" name="テキスト ボックス 17"/>
            <p:cNvSpPr txBox="1"/>
            <p:nvPr userDrawn="1"/>
          </p:nvSpPr>
          <p:spPr>
            <a:xfrm>
              <a:off x="6521965" y="6093296"/>
              <a:ext cx="21900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sz="1050" b="1" dirty="0" smtClean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RISO KAGAKU CORPORATION</a:t>
              </a:r>
              <a:endParaRPr kumimoji="1" lang="ja-JP" altLang="en-US" sz="105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2EC94-80FD-4BFB-BC93-2381C2EBA5FD}" type="datetimeFigureOut">
              <a:rPr kumimoji="1" lang="ja-JP" altLang="en-US" smtClean="0"/>
              <a:t>2016/11/22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D997-49D2-435C-AF65-6780CEB3F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9" name="グループ化 8"/>
          <p:cNvGrpSpPr/>
          <p:nvPr userDrawn="1"/>
        </p:nvGrpSpPr>
        <p:grpSpPr>
          <a:xfrm>
            <a:off x="1944514" y="6597352"/>
            <a:ext cx="7200000" cy="253916"/>
            <a:chOff x="1946817" y="6093296"/>
            <a:chExt cx="7200000" cy="253916"/>
          </a:xfrm>
        </p:grpSpPr>
        <p:sp>
          <p:nvSpPr>
            <p:cNvPr id="13" name="正方形/長方形 12"/>
            <p:cNvSpPr/>
            <p:nvPr userDrawn="1"/>
          </p:nvSpPr>
          <p:spPr>
            <a:xfrm>
              <a:off x="1946817" y="6113097"/>
              <a:ext cx="7200000" cy="21431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" name="テキスト ボックス 13"/>
            <p:cNvSpPr txBox="1"/>
            <p:nvPr userDrawn="1"/>
          </p:nvSpPr>
          <p:spPr>
            <a:xfrm>
              <a:off x="6521965" y="6093296"/>
              <a:ext cx="21900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sz="1050" b="1" dirty="0" smtClean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RISO KAGAKU CORPORATION</a:t>
              </a:r>
              <a:endParaRPr kumimoji="1" lang="ja-JP" altLang="en-US" sz="105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2EC94-80FD-4BFB-BC93-2381C2EBA5FD}" type="datetimeFigureOut">
              <a:rPr kumimoji="1" lang="ja-JP" altLang="en-US" smtClean="0"/>
              <a:t>2016/11/22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D997-49D2-435C-AF65-6780CEB3F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8" name="グループ化 7"/>
          <p:cNvGrpSpPr/>
          <p:nvPr userDrawn="1"/>
        </p:nvGrpSpPr>
        <p:grpSpPr>
          <a:xfrm>
            <a:off x="1944514" y="6597352"/>
            <a:ext cx="7200000" cy="253916"/>
            <a:chOff x="1946817" y="6093296"/>
            <a:chExt cx="7200000" cy="253916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1946817" y="6113097"/>
              <a:ext cx="7200000" cy="21431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" name="テキスト ボックス 12"/>
            <p:cNvSpPr txBox="1"/>
            <p:nvPr userDrawn="1"/>
          </p:nvSpPr>
          <p:spPr>
            <a:xfrm>
              <a:off x="6521965" y="6093296"/>
              <a:ext cx="21900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sz="1050" b="1" dirty="0" smtClean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RISO KAGAKU CORPORATION</a:t>
              </a:r>
              <a:endParaRPr kumimoji="1" lang="ja-JP" altLang="en-US" sz="105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2EC94-80FD-4BFB-BC93-2381C2EBA5FD}" type="datetimeFigureOut">
              <a:rPr kumimoji="1" lang="ja-JP" altLang="en-US" smtClean="0"/>
              <a:t>2016/11/22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D997-49D2-435C-AF65-6780CEB3F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1944514" y="6597352"/>
            <a:ext cx="7200000" cy="253916"/>
            <a:chOff x="1946817" y="6093296"/>
            <a:chExt cx="7200000" cy="253916"/>
          </a:xfrm>
        </p:grpSpPr>
        <p:sp>
          <p:nvSpPr>
            <p:cNvPr id="15" name="正方形/長方形 14"/>
            <p:cNvSpPr/>
            <p:nvPr userDrawn="1"/>
          </p:nvSpPr>
          <p:spPr>
            <a:xfrm>
              <a:off x="1946817" y="6113097"/>
              <a:ext cx="7200000" cy="21431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 userDrawn="1"/>
          </p:nvSpPr>
          <p:spPr>
            <a:xfrm>
              <a:off x="6521965" y="6093296"/>
              <a:ext cx="219002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sz="1050" b="1" dirty="0" smtClean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RISO KAGAKU CORPORATION</a:t>
              </a:r>
              <a:endParaRPr kumimoji="1" lang="ja-JP" altLang="en-US" sz="105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23222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2EC94-80FD-4BFB-BC93-2381C2EBA5FD}" type="datetimeFigureOut">
              <a:rPr kumimoji="1" lang="ja-JP" altLang="en-US" smtClean="0"/>
              <a:t>2016/11/22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23222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23222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AD997-49D2-435C-AF65-6780CEB3FA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kumimoji="1"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ComColor </a:t>
            </a:r>
            <a:r>
              <a:rPr lang="en-US" altLang="ja-JP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GD</a:t>
            </a:r>
            <a:r>
              <a:rPr lang="en-US" altLang="ja-JP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en-US" altLang="ja-JP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Ink Flow Mechanism</a:t>
            </a:r>
            <a:endParaRPr kumimoji="1" lang="ja-JP" altLang="en-US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altLang="ja-JP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RISO KAGAKU CORPORATION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8879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ComColor FW</a:t>
            </a:r>
            <a:br>
              <a:rPr kumimoji="1" lang="en-US" altLang="ja-JP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en-US" altLang="ja-JP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Ink Flow Mechanism</a:t>
            </a:r>
            <a:endParaRPr kumimoji="1" lang="ja-JP" altLang="en-US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RISO KAGAKU CORPORATION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287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>
          <a:xfrm>
            <a:off x="3611513" y="4949215"/>
            <a:ext cx="59517" cy="237247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角丸四角形 120"/>
          <p:cNvSpPr/>
          <p:nvPr/>
        </p:nvSpPr>
        <p:spPr>
          <a:xfrm>
            <a:off x="5594400" y="4953977"/>
            <a:ext cx="59517" cy="237247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pic>
        <p:nvPicPr>
          <p:cNvPr id="38" name="図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732" y="4374287"/>
            <a:ext cx="1893380" cy="2160000"/>
          </a:xfrm>
          <a:prstGeom prst="rect">
            <a:avLst/>
          </a:prstGeom>
        </p:spPr>
      </p:pic>
      <p:sp>
        <p:nvSpPr>
          <p:cNvPr id="1053" name="片側の 2 つの角を丸めた四角形 1052"/>
          <p:cNvSpPr/>
          <p:nvPr/>
        </p:nvSpPr>
        <p:spPr>
          <a:xfrm flipV="1">
            <a:off x="3710533" y="4941854"/>
            <a:ext cx="720080" cy="499926"/>
          </a:xfrm>
          <a:prstGeom prst="round2SameRect">
            <a:avLst>
              <a:gd name="adj1" fmla="val 5329"/>
              <a:gd name="adj2" fmla="val 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片側の 2 つの角を丸めた四角形 119"/>
          <p:cNvSpPr/>
          <p:nvPr/>
        </p:nvSpPr>
        <p:spPr>
          <a:xfrm>
            <a:off x="3710286" y="4888644"/>
            <a:ext cx="720080" cy="195074"/>
          </a:xfrm>
          <a:prstGeom prst="round2SameRect">
            <a:avLst>
              <a:gd name="adj1" fmla="val 0"/>
              <a:gd name="adj2" fmla="val 515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6" name="片側の 2 つの角を丸めた四角形 215"/>
          <p:cNvSpPr/>
          <p:nvPr/>
        </p:nvSpPr>
        <p:spPr>
          <a:xfrm>
            <a:off x="3710286" y="4888644"/>
            <a:ext cx="720080" cy="323911"/>
          </a:xfrm>
          <a:prstGeom prst="round2SameRect">
            <a:avLst>
              <a:gd name="adj1" fmla="val 0"/>
              <a:gd name="adj2" fmla="val 515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5" name="グループ化 234"/>
          <p:cNvGrpSpPr/>
          <p:nvPr/>
        </p:nvGrpSpPr>
        <p:grpSpPr>
          <a:xfrm>
            <a:off x="2642649" y="1323113"/>
            <a:ext cx="1353287" cy="3978095"/>
            <a:chOff x="2642649" y="1323113"/>
            <a:chExt cx="1353287" cy="3978095"/>
          </a:xfrm>
        </p:grpSpPr>
        <p:sp>
          <p:nvSpPr>
            <p:cNvPr id="7" name="円弧 6"/>
            <p:cNvSpPr/>
            <p:nvPr/>
          </p:nvSpPr>
          <p:spPr>
            <a:xfrm>
              <a:off x="3275856" y="1863114"/>
              <a:ext cx="720080" cy="720080"/>
            </a:xfrm>
            <a:prstGeom prst="arc">
              <a:avLst>
                <a:gd name="adj1" fmla="val 16022759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" name="直線コネクタ 8"/>
            <p:cNvCxnSpPr/>
            <p:nvPr/>
          </p:nvCxnSpPr>
          <p:spPr>
            <a:xfrm>
              <a:off x="3995936" y="2215097"/>
              <a:ext cx="0" cy="3086111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 flipH="1">
              <a:off x="2924648" y="1863114"/>
              <a:ext cx="698757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円弧 18"/>
            <p:cNvSpPr>
              <a:spLocks noChangeAspect="1"/>
            </p:cNvSpPr>
            <p:nvPr/>
          </p:nvSpPr>
          <p:spPr>
            <a:xfrm rot="16200000" flipH="1">
              <a:off x="2642649" y="1323113"/>
              <a:ext cx="540000" cy="540000"/>
            </a:xfrm>
            <a:prstGeom prst="arc">
              <a:avLst>
                <a:gd name="adj1" fmla="val 16017868"/>
                <a:gd name="adj2" fmla="val 195180"/>
              </a:avLst>
            </a:prstGeom>
            <a:ln w="88900">
              <a:solidFill>
                <a:schemeClr val="bg1">
                  <a:lumMod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164" name="直線コネクタ 163"/>
          <p:cNvCxnSpPr/>
          <p:nvPr/>
        </p:nvCxnSpPr>
        <p:spPr>
          <a:xfrm>
            <a:off x="3995936" y="2217542"/>
            <a:ext cx="0" cy="321339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30" name="グループ化 129"/>
          <p:cNvGrpSpPr/>
          <p:nvPr/>
        </p:nvGrpSpPr>
        <p:grpSpPr>
          <a:xfrm rot="20100000">
            <a:off x="3779425" y="4975469"/>
            <a:ext cx="387568" cy="144000"/>
            <a:chOff x="3777027" y="4970303"/>
            <a:chExt cx="387568" cy="144000"/>
          </a:xfrm>
        </p:grpSpPr>
        <p:sp>
          <p:nvSpPr>
            <p:cNvPr id="1054" name="正方形/長方形 1053"/>
            <p:cNvSpPr/>
            <p:nvPr/>
          </p:nvSpPr>
          <p:spPr>
            <a:xfrm>
              <a:off x="3777027" y="4970303"/>
              <a:ext cx="216024" cy="14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28" name="直線コネクタ 127"/>
            <p:cNvCxnSpPr>
              <a:stCxn id="1054" idx="0"/>
            </p:cNvCxnSpPr>
            <p:nvPr/>
          </p:nvCxnSpPr>
          <p:spPr>
            <a:xfrm>
              <a:off x="3885039" y="4970303"/>
              <a:ext cx="279556" cy="0"/>
            </a:xfrm>
            <a:prstGeom prst="line">
              <a:avLst/>
            </a:prstGeom>
            <a:ln w="19050">
              <a:solidFill>
                <a:schemeClr val="accent6"/>
              </a:solidFill>
              <a:headEnd type="none"/>
              <a:tailEnd type="oval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US" altLang="ja-JP" sz="2800" b="1" dirty="0">
                <a:latin typeface="Arial" pitchFamily="34" charset="0"/>
                <a:cs typeface="Arial" pitchFamily="34" charset="0"/>
              </a:rPr>
              <a:t>Ink </a:t>
            </a:r>
            <a:r>
              <a:rPr lang="en-US" altLang="ja-JP" sz="2800" b="1" dirty="0" smtClean="0">
                <a:latin typeface="Arial" pitchFamily="34" charset="0"/>
                <a:cs typeface="Arial" pitchFamily="34" charset="0"/>
              </a:rPr>
              <a:t>Supply</a:t>
            </a:r>
            <a:br>
              <a:rPr lang="en-US" altLang="ja-JP" sz="2800" b="1" dirty="0" smtClean="0">
                <a:latin typeface="Arial" pitchFamily="34" charset="0"/>
                <a:cs typeface="Arial" pitchFamily="34" charset="0"/>
              </a:rPr>
            </a:br>
            <a:r>
              <a:rPr lang="en-US" altLang="ja-JP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ja-JP" sz="2800" b="1" dirty="0">
                <a:latin typeface="Arial" pitchFamily="34" charset="0"/>
                <a:cs typeface="Arial" pitchFamily="34" charset="0"/>
              </a:rPr>
              <a:t>Mechanisms</a:t>
            </a:r>
            <a:endParaRPr kumimoji="1" lang="ja-JP" altLang="en-US" sz="28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4328901" y="5407241"/>
            <a:ext cx="0" cy="783109"/>
          </a:xfrm>
          <a:prstGeom prst="line">
            <a:avLst/>
          </a:prstGeom>
          <a:ln w="50800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4400639" y="5577587"/>
            <a:ext cx="0" cy="612923"/>
          </a:xfrm>
          <a:prstGeom prst="line">
            <a:avLst/>
          </a:prstGeom>
          <a:ln w="50800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4420022" y="5592122"/>
            <a:ext cx="450868" cy="0"/>
          </a:xfrm>
          <a:prstGeom prst="line">
            <a:avLst/>
          </a:prstGeom>
          <a:ln w="88900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4341777" y="6182071"/>
            <a:ext cx="47813" cy="0"/>
          </a:xfrm>
          <a:prstGeom prst="line">
            <a:avLst/>
          </a:prstGeom>
          <a:ln w="66675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V="1">
            <a:off x="4864998" y="5454288"/>
            <a:ext cx="0" cy="123300"/>
          </a:xfrm>
          <a:prstGeom prst="line">
            <a:avLst/>
          </a:prstGeom>
          <a:ln w="114300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円/楕円 69"/>
          <p:cNvSpPr>
            <a:spLocks noChangeAspect="1"/>
          </p:cNvSpPr>
          <p:nvPr/>
        </p:nvSpPr>
        <p:spPr>
          <a:xfrm>
            <a:off x="5082082" y="5804724"/>
            <a:ext cx="432000" cy="432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パイ 71"/>
          <p:cNvSpPr>
            <a:spLocks noChangeAspect="1"/>
          </p:cNvSpPr>
          <p:nvPr/>
        </p:nvSpPr>
        <p:spPr>
          <a:xfrm>
            <a:off x="5100082" y="5822724"/>
            <a:ext cx="396000" cy="396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834" y="692381"/>
            <a:ext cx="480260" cy="900000"/>
          </a:xfrm>
          <a:prstGeom prst="rect">
            <a:avLst/>
          </a:prstGeom>
        </p:spPr>
      </p:pic>
      <p:sp>
        <p:nvSpPr>
          <p:cNvPr id="27" name="角丸四角形 26"/>
          <p:cNvSpPr/>
          <p:nvPr/>
        </p:nvSpPr>
        <p:spPr>
          <a:xfrm>
            <a:off x="2593939" y="883691"/>
            <a:ext cx="91440" cy="50795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39" name="直線コネクタ 1038"/>
          <p:cNvCxnSpPr/>
          <p:nvPr/>
        </p:nvCxnSpPr>
        <p:spPr>
          <a:xfrm>
            <a:off x="2320306" y="1382093"/>
            <a:ext cx="277595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41" name="円弧 1040"/>
          <p:cNvSpPr>
            <a:spLocks noChangeAspect="1"/>
          </p:cNvSpPr>
          <p:nvPr/>
        </p:nvSpPr>
        <p:spPr>
          <a:xfrm>
            <a:off x="2552901" y="1382093"/>
            <a:ext cx="90000" cy="90000"/>
          </a:xfrm>
          <a:prstGeom prst="arc">
            <a:avLst>
              <a:gd name="adj1" fmla="val 15790730"/>
              <a:gd name="adj2" fmla="val 363845"/>
            </a:avLst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45" name="直線コネクタ 1044"/>
          <p:cNvCxnSpPr/>
          <p:nvPr/>
        </p:nvCxnSpPr>
        <p:spPr>
          <a:xfrm>
            <a:off x="2642649" y="1425388"/>
            <a:ext cx="0" cy="173192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0" name="円弧 159"/>
          <p:cNvSpPr>
            <a:spLocks noChangeAspect="1"/>
          </p:cNvSpPr>
          <p:nvPr/>
        </p:nvSpPr>
        <p:spPr>
          <a:xfrm rot="16200000" flipH="1">
            <a:off x="2642649" y="1324122"/>
            <a:ext cx="540000" cy="540000"/>
          </a:xfrm>
          <a:prstGeom prst="arc">
            <a:avLst>
              <a:gd name="adj1" fmla="val 16017868"/>
              <a:gd name="adj2" fmla="val 195180"/>
            </a:avLst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1" name="直線コネクタ 160"/>
          <p:cNvCxnSpPr/>
          <p:nvPr/>
        </p:nvCxnSpPr>
        <p:spPr>
          <a:xfrm flipH="1">
            <a:off x="2922607" y="1864123"/>
            <a:ext cx="722595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2" name="円弧 161"/>
          <p:cNvSpPr/>
          <p:nvPr/>
        </p:nvSpPr>
        <p:spPr>
          <a:xfrm>
            <a:off x="3275856" y="1864123"/>
            <a:ext cx="720080" cy="720080"/>
          </a:xfrm>
          <a:prstGeom prst="arc">
            <a:avLst>
              <a:gd name="adj1" fmla="val 16092601"/>
              <a:gd name="adj2" fmla="val 0"/>
            </a:avLst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2" name="片側の 2 つの角を丸めた四角形 171"/>
          <p:cNvSpPr/>
          <p:nvPr/>
        </p:nvSpPr>
        <p:spPr>
          <a:xfrm flipV="1">
            <a:off x="4590288" y="5201345"/>
            <a:ext cx="965184" cy="240587"/>
          </a:xfrm>
          <a:prstGeom prst="round2SameRect">
            <a:avLst>
              <a:gd name="adj1" fmla="val 5329"/>
              <a:gd name="adj2" fmla="val 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8" name="テキスト ボックス 267"/>
          <p:cNvSpPr txBox="1"/>
          <p:nvPr/>
        </p:nvSpPr>
        <p:spPr>
          <a:xfrm>
            <a:off x="2051720" y="476672"/>
            <a:ext cx="10759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Ink supply valve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69" name="テキスト ボックス 268"/>
          <p:cNvSpPr txBox="1"/>
          <p:nvPr/>
        </p:nvSpPr>
        <p:spPr>
          <a:xfrm>
            <a:off x="323528" y="4212377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6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&amp; Negative pressure </a:t>
            </a:r>
            <a:r>
              <a:rPr lang="en-US" altLang="ja-JP" sz="16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Ink tank</a:t>
            </a:r>
            <a:endParaRPr kumimoji="1" lang="ja-JP" altLang="en-US" sz="16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70" name="テキスト ボックス 269"/>
          <p:cNvSpPr txBox="1"/>
          <p:nvPr/>
        </p:nvSpPr>
        <p:spPr>
          <a:xfrm>
            <a:off x="1971404" y="5415027"/>
            <a:ext cx="18085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 ink tank</a:t>
            </a:r>
            <a:endParaRPr kumimoji="1"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71" name="テキスト ボックス 270"/>
          <p:cNvSpPr txBox="1"/>
          <p:nvPr/>
        </p:nvSpPr>
        <p:spPr>
          <a:xfrm>
            <a:off x="5556791" y="5271011"/>
            <a:ext cx="12474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ink tank</a:t>
            </a:r>
            <a:endParaRPr kumimoji="1"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7" name="角丸四角形 16"/>
          <p:cNvSpPr/>
          <p:nvPr/>
        </p:nvSpPr>
        <p:spPr>
          <a:xfrm rot="182048">
            <a:off x="189794" y="1110849"/>
            <a:ext cx="2131601" cy="444956"/>
          </a:xfrm>
          <a:prstGeom prst="roundRect">
            <a:avLst>
              <a:gd name="adj" fmla="val 8098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テキスト ボックス 198"/>
          <p:cNvSpPr txBox="1"/>
          <p:nvPr/>
        </p:nvSpPr>
        <p:spPr>
          <a:xfrm>
            <a:off x="467544" y="1228355"/>
            <a:ext cx="87716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Ink cartridge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17" name="テキスト ボックス 216"/>
          <p:cNvSpPr txBox="1"/>
          <p:nvPr/>
        </p:nvSpPr>
        <p:spPr>
          <a:xfrm>
            <a:off x="2466478" y="6113613"/>
            <a:ext cx="14574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Ink Circulation pump</a:t>
            </a:r>
            <a:endParaRPr kumimoji="1"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244" name="グループ化 243"/>
          <p:cNvGrpSpPr/>
          <p:nvPr/>
        </p:nvGrpSpPr>
        <p:grpSpPr>
          <a:xfrm>
            <a:off x="1428031" y="5067839"/>
            <a:ext cx="2183482" cy="305377"/>
            <a:chOff x="2139727" y="4876408"/>
            <a:chExt cx="2183482" cy="305377"/>
          </a:xfrm>
        </p:grpSpPr>
        <p:sp>
          <p:nvSpPr>
            <p:cNvPr id="219" name="テキスト ボックス 218"/>
            <p:cNvSpPr txBox="1"/>
            <p:nvPr/>
          </p:nvSpPr>
          <p:spPr>
            <a:xfrm>
              <a:off x="2139727" y="4935564"/>
              <a:ext cx="174438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>
                  <a:latin typeface="Arial" pitchFamily="34" charset="0"/>
                  <a:ea typeface="メイリオ" pitchFamily="50" charset="-128"/>
                  <a:cs typeface="Arial" pitchFamily="34" charset="0"/>
                </a:rPr>
                <a:t>Ink level detection sensor</a:t>
              </a:r>
              <a:endParaRPr kumimoji="1" lang="ja-JP" altLang="en-US" sz="1000" b="1" dirty="0">
                <a:latin typeface="Arial" pitchFamily="34" charset="0"/>
                <a:ea typeface="メイリオ" pitchFamily="50" charset="-128"/>
                <a:cs typeface="Arial" pitchFamily="34" charset="0"/>
              </a:endParaRPr>
            </a:p>
          </p:txBody>
        </p:sp>
        <p:cxnSp>
          <p:nvCxnSpPr>
            <p:cNvPr id="232" name="直線矢印コネクタ 231"/>
            <p:cNvCxnSpPr>
              <a:stCxn id="219" idx="3"/>
              <a:endCxn id="5" idx="1"/>
            </p:cNvCxnSpPr>
            <p:nvPr/>
          </p:nvCxnSpPr>
          <p:spPr>
            <a:xfrm flipV="1">
              <a:off x="3884115" y="4876408"/>
              <a:ext cx="439094" cy="182267"/>
            </a:xfrm>
            <a:prstGeom prst="straightConnector1">
              <a:avLst/>
            </a:prstGeom>
            <a:ln w="19050">
              <a:solidFill>
                <a:schemeClr val="accent2"/>
              </a:solidFill>
              <a:headEnd type="oval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9" name="テキスト ボックス 248"/>
          <p:cNvSpPr txBox="1"/>
          <p:nvPr/>
        </p:nvSpPr>
        <p:spPr>
          <a:xfrm>
            <a:off x="251520" y="1628800"/>
            <a:ext cx="256512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b="1" dirty="0" smtClean="0">
                <a:solidFill>
                  <a:schemeClr val="accent2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Condition of  </a:t>
            </a:r>
          </a:p>
          <a:p>
            <a:r>
              <a:rPr kumimoji="1" lang="en-US" altLang="ja-JP" sz="1600" b="1" dirty="0" smtClean="0">
                <a:solidFill>
                  <a:schemeClr val="accent2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Ink supply operation:</a:t>
            </a:r>
          </a:p>
          <a:p>
            <a:r>
              <a:rPr lang="en-US" altLang="ja-JP" sz="1200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level detection </a:t>
            </a:r>
            <a:r>
              <a:rPr lang="en-US" altLang="ja-JP" sz="1200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sensor</a:t>
            </a:r>
          </a:p>
          <a:p>
            <a:r>
              <a:rPr lang="en-US" altLang="ja-JP" sz="1200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                (Pressure ink tank)&gt;</a:t>
            </a:r>
            <a:r>
              <a:rPr lang="en-US" altLang="ja-JP" sz="1200" b="1" dirty="0" smtClean="0">
                <a:solidFill>
                  <a:schemeClr val="accent2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OFF</a:t>
            </a:r>
            <a:endParaRPr lang="ja-JP" altLang="en-US" sz="1200" b="1" dirty="0">
              <a:solidFill>
                <a:schemeClr val="accent2"/>
              </a:solidFill>
              <a:latin typeface="Arial" pitchFamily="34" charset="0"/>
              <a:ea typeface="メイリオ" pitchFamily="50" charset="-128"/>
              <a:cs typeface="Arial" pitchFamily="34" charset="0"/>
            </a:endParaRPr>
          </a:p>
          <a:p>
            <a:r>
              <a:rPr lang="en-US" altLang="ja-JP" sz="1200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level detection </a:t>
            </a:r>
            <a:r>
              <a:rPr lang="en-US" altLang="ja-JP" sz="1200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sensor</a:t>
            </a:r>
          </a:p>
          <a:p>
            <a:r>
              <a:rPr lang="en-US" altLang="ja-JP" sz="1200" dirty="0">
                <a:latin typeface="Arial" pitchFamily="34" charset="0"/>
                <a:ea typeface="メイリオ" pitchFamily="50" charset="-128"/>
                <a:cs typeface="Arial" pitchFamily="34" charset="0"/>
              </a:rPr>
              <a:t> </a:t>
            </a:r>
            <a:r>
              <a:rPr lang="en-US" altLang="ja-JP" sz="1200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(Negative pressure </a:t>
            </a:r>
            <a:r>
              <a:rPr lang="en-US" altLang="ja-JP" sz="1200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tank)</a:t>
            </a:r>
            <a:r>
              <a:rPr lang="en-US" altLang="ja-JP" sz="1200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&gt;</a:t>
            </a:r>
            <a:r>
              <a:rPr lang="en-US" altLang="ja-JP" sz="1200" b="1" dirty="0" smtClean="0">
                <a:solidFill>
                  <a:schemeClr val="accent2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OFF</a:t>
            </a:r>
          </a:p>
        </p:txBody>
      </p:sp>
      <p:sp>
        <p:nvSpPr>
          <p:cNvPr id="266" name="テキスト ボックス 265"/>
          <p:cNvSpPr txBox="1"/>
          <p:nvPr/>
        </p:nvSpPr>
        <p:spPr>
          <a:xfrm>
            <a:off x="251520" y="2897649"/>
            <a:ext cx="328808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b="1" dirty="0" smtClean="0">
                <a:solidFill>
                  <a:schemeClr val="accent2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Condition of </a:t>
            </a:r>
          </a:p>
          <a:p>
            <a:r>
              <a:rPr kumimoji="1" lang="en-US" altLang="ja-JP" sz="1600" b="1" dirty="0" smtClean="0">
                <a:solidFill>
                  <a:schemeClr val="accent2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Ink Circulation pump operation</a:t>
            </a:r>
            <a:r>
              <a:rPr lang="en-US" altLang="ja-JP" sz="1600" b="1" dirty="0">
                <a:solidFill>
                  <a:schemeClr val="accent2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:</a:t>
            </a:r>
            <a:endParaRPr kumimoji="1" lang="en-US" altLang="ja-JP" b="1" dirty="0" smtClean="0">
              <a:solidFill>
                <a:schemeClr val="accent2"/>
              </a:solidFill>
              <a:latin typeface="Arial" pitchFamily="34" charset="0"/>
              <a:ea typeface="メイリオ" pitchFamily="50" charset="-128"/>
              <a:cs typeface="Arial" pitchFamily="34" charset="0"/>
            </a:endParaRPr>
          </a:p>
          <a:p>
            <a:r>
              <a:rPr lang="en-US" altLang="ja-JP" sz="1200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level detection sensor</a:t>
            </a:r>
          </a:p>
          <a:p>
            <a:r>
              <a:rPr lang="en-US" altLang="ja-JP" sz="1200" dirty="0">
                <a:latin typeface="Arial" pitchFamily="34" charset="0"/>
                <a:ea typeface="メイリオ" pitchFamily="50" charset="-128"/>
                <a:cs typeface="Arial" pitchFamily="34" charset="0"/>
              </a:rPr>
              <a:t>                (Pressure ink tank)&gt;</a:t>
            </a:r>
            <a:r>
              <a:rPr lang="en-US" altLang="ja-JP" sz="1200" b="1" dirty="0">
                <a:solidFill>
                  <a:schemeClr val="accent2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OFF</a:t>
            </a:r>
            <a:endParaRPr lang="ja-JP" altLang="en-US" sz="1200" b="1" dirty="0">
              <a:solidFill>
                <a:schemeClr val="accent2"/>
              </a:solidFill>
              <a:latin typeface="Arial" pitchFamily="34" charset="0"/>
              <a:ea typeface="メイリオ" pitchFamily="50" charset="-128"/>
              <a:cs typeface="Arial" pitchFamily="34" charset="0"/>
            </a:endParaRPr>
          </a:p>
          <a:p>
            <a:r>
              <a:rPr lang="en-US" altLang="ja-JP" sz="1200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level detection sensor</a:t>
            </a:r>
          </a:p>
          <a:p>
            <a:r>
              <a:rPr lang="en-US" altLang="ja-JP" sz="1200" dirty="0">
                <a:latin typeface="Arial" pitchFamily="34" charset="0"/>
                <a:ea typeface="メイリオ" pitchFamily="50" charset="-128"/>
                <a:cs typeface="Arial" pitchFamily="34" charset="0"/>
              </a:rPr>
              <a:t> (Negative pressure ink tank)&gt; </a:t>
            </a:r>
            <a:r>
              <a:rPr lang="en-US" altLang="ja-JP" sz="1200" b="1" dirty="0" smtClean="0">
                <a:solidFill>
                  <a:schemeClr val="accent1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ON</a:t>
            </a:r>
            <a:endParaRPr kumimoji="1" lang="ja-JP" altLang="en-US" sz="1200" b="1" dirty="0">
              <a:solidFill>
                <a:schemeClr val="accent1"/>
              </a:solidFill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311" name="グループ化 310"/>
          <p:cNvGrpSpPr/>
          <p:nvPr/>
        </p:nvGrpSpPr>
        <p:grpSpPr>
          <a:xfrm>
            <a:off x="7241805" y="1587337"/>
            <a:ext cx="976407" cy="425769"/>
            <a:chOff x="7443961" y="1340282"/>
            <a:chExt cx="976407" cy="425769"/>
          </a:xfrm>
        </p:grpSpPr>
        <p:pic>
          <p:nvPicPr>
            <p:cNvPr id="312" name="図 3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681076" y="1103167"/>
              <a:ext cx="425769" cy="900000"/>
            </a:xfrm>
            <a:prstGeom prst="rect">
              <a:avLst/>
            </a:prstGeom>
          </p:spPr>
        </p:pic>
        <p:sp>
          <p:nvSpPr>
            <p:cNvPr id="313" name="片側の 2 つの角を丸めた四角形 312"/>
            <p:cNvSpPr/>
            <p:nvPr/>
          </p:nvSpPr>
          <p:spPr>
            <a:xfrm rot="5400000">
              <a:off x="8273053" y="1422571"/>
              <a:ext cx="141814" cy="1528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2" name="グループ化 341"/>
          <p:cNvGrpSpPr/>
          <p:nvPr/>
        </p:nvGrpSpPr>
        <p:grpSpPr>
          <a:xfrm>
            <a:off x="7193550" y="4013515"/>
            <a:ext cx="976407" cy="425769"/>
            <a:chOff x="7443961" y="1340282"/>
            <a:chExt cx="976407" cy="425769"/>
          </a:xfrm>
        </p:grpSpPr>
        <p:pic>
          <p:nvPicPr>
            <p:cNvPr id="343" name="図 34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681076" y="1103167"/>
              <a:ext cx="425769" cy="900000"/>
            </a:xfrm>
            <a:prstGeom prst="rect">
              <a:avLst/>
            </a:prstGeom>
          </p:spPr>
        </p:pic>
        <p:sp>
          <p:nvSpPr>
            <p:cNvPr id="344" name="片側の 2 つの角を丸めた四角形 343"/>
            <p:cNvSpPr/>
            <p:nvPr/>
          </p:nvSpPr>
          <p:spPr>
            <a:xfrm rot="5400000">
              <a:off x="8273053" y="1422571"/>
              <a:ext cx="141814" cy="1528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45" name="角丸四角形 344"/>
          <p:cNvSpPr/>
          <p:nvPr/>
        </p:nvSpPr>
        <p:spPr>
          <a:xfrm>
            <a:off x="7322685" y="4138969"/>
            <a:ext cx="387358" cy="67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5" name="グループ化 64"/>
          <p:cNvGrpSpPr/>
          <p:nvPr/>
        </p:nvGrpSpPr>
        <p:grpSpPr>
          <a:xfrm>
            <a:off x="8030766" y="1029246"/>
            <a:ext cx="1015217" cy="5487578"/>
            <a:chOff x="8028464" y="1029246"/>
            <a:chExt cx="1015217" cy="5487578"/>
          </a:xfrm>
        </p:grpSpPr>
        <p:sp>
          <p:nvSpPr>
            <p:cNvPr id="332" name="片側の 2 つの角を切り取った四角形 331"/>
            <p:cNvSpPr/>
            <p:nvPr/>
          </p:nvSpPr>
          <p:spPr>
            <a:xfrm>
              <a:off x="8453247" y="1029246"/>
              <a:ext cx="590434" cy="97037"/>
            </a:xfrm>
            <a:prstGeom prst="snip2Same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3" name="グループ化 62"/>
            <p:cNvGrpSpPr/>
            <p:nvPr/>
          </p:nvGrpSpPr>
          <p:grpSpPr>
            <a:xfrm>
              <a:off x="8028464" y="1126283"/>
              <a:ext cx="720000" cy="5390541"/>
              <a:chOff x="8028464" y="1126283"/>
              <a:chExt cx="720000" cy="5390541"/>
            </a:xfrm>
          </p:grpSpPr>
          <p:cxnSp>
            <p:nvCxnSpPr>
              <p:cNvPr id="315" name="直線コネクタ 314"/>
              <p:cNvCxnSpPr/>
              <p:nvPr/>
            </p:nvCxnSpPr>
            <p:spPr>
              <a:xfrm>
                <a:off x="8748464" y="1126283"/>
                <a:ext cx="0" cy="5025969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71" name="円弧 370"/>
              <p:cNvSpPr>
                <a:spLocks noChangeAspect="1"/>
              </p:cNvSpPr>
              <p:nvPr/>
            </p:nvSpPr>
            <p:spPr>
              <a:xfrm flipV="1">
                <a:off x="8028464" y="5796824"/>
                <a:ext cx="720000" cy="720000"/>
              </a:xfrm>
              <a:prstGeom prst="arc">
                <a:avLst>
                  <a:gd name="adj1" fmla="val 10681504"/>
                  <a:gd name="adj2" fmla="val 111757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66" name="グループ化 65"/>
          <p:cNvGrpSpPr/>
          <p:nvPr/>
        </p:nvGrpSpPr>
        <p:grpSpPr>
          <a:xfrm>
            <a:off x="6423907" y="5745612"/>
            <a:ext cx="2074004" cy="421640"/>
            <a:chOff x="6423907" y="5745612"/>
            <a:chExt cx="2074004" cy="421640"/>
          </a:xfrm>
        </p:grpSpPr>
        <p:grpSp>
          <p:nvGrpSpPr>
            <p:cNvPr id="368" name="グループ化 367"/>
            <p:cNvGrpSpPr/>
            <p:nvPr/>
          </p:nvGrpSpPr>
          <p:grpSpPr>
            <a:xfrm>
              <a:off x="6423907" y="5745612"/>
              <a:ext cx="2074004" cy="421640"/>
              <a:chOff x="6602452" y="5822724"/>
              <a:chExt cx="2074004" cy="421640"/>
            </a:xfrm>
          </p:grpSpPr>
          <p:sp>
            <p:nvSpPr>
              <p:cNvPr id="369" name="左大かっこ 368"/>
              <p:cNvSpPr>
                <a:spLocks noChangeAspect="1"/>
              </p:cNvSpPr>
              <p:nvPr/>
            </p:nvSpPr>
            <p:spPr>
              <a:xfrm rot="16200000">
                <a:off x="7475040" y="4950136"/>
                <a:ext cx="328828" cy="2074004"/>
              </a:xfrm>
              <a:prstGeom prst="leftBracket">
                <a:avLst>
                  <a:gd name="adj" fmla="val 102198"/>
                </a:avLst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0" name="左大かっこ 369"/>
              <p:cNvSpPr>
                <a:spLocks noChangeAspect="1"/>
              </p:cNvSpPr>
              <p:nvPr/>
            </p:nvSpPr>
            <p:spPr>
              <a:xfrm rot="16200000">
                <a:off x="8151358" y="6051594"/>
                <a:ext cx="111862" cy="273678"/>
              </a:xfrm>
              <a:prstGeom prst="leftBracket">
                <a:avLst>
                  <a:gd name="adj" fmla="val 77125"/>
                </a:avLst>
              </a:prstGeom>
              <a:solidFill>
                <a:schemeClr val="bg1"/>
              </a:solidFill>
              <a:ln w="38100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72" name="円/楕円 371"/>
            <p:cNvSpPr>
              <a:spLocks noChangeAspect="1"/>
            </p:cNvSpPr>
            <p:nvPr/>
          </p:nvSpPr>
          <p:spPr>
            <a:xfrm>
              <a:off x="7937589" y="5964386"/>
              <a:ext cx="180000" cy="1800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73" name="グループ化 372"/>
            <p:cNvGrpSpPr/>
            <p:nvPr/>
          </p:nvGrpSpPr>
          <p:grpSpPr>
            <a:xfrm rot="20115101">
              <a:off x="6780840" y="5827017"/>
              <a:ext cx="387568" cy="144000"/>
              <a:chOff x="3777027" y="4970303"/>
              <a:chExt cx="387568" cy="144000"/>
            </a:xfrm>
          </p:grpSpPr>
          <p:sp>
            <p:nvSpPr>
              <p:cNvPr id="374" name="正方形/長方形 373"/>
              <p:cNvSpPr/>
              <p:nvPr/>
            </p:nvSpPr>
            <p:spPr>
              <a:xfrm>
                <a:off x="3777027" y="4970303"/>
                <a:ext cx="216024" cy="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375" name="直線コネクタ 374"/>
              <p:cNvCxnSpPr>
                <a:stCxn id="374" idx="0"/>
              </p:cNvCxnSpPr>
              <p:nvPr/>
            </p:nvCxnSpPr>
            <p:spPr>
              <a:xfrm>
                <a:off x="3885039" y="4970303"/>
                <a:ext cx="279556" cy="0"/>
              </a:xfrm>
              <a:prstGeom prst="line">
                <a:avLst/>
              </a:prstGeom>
              <a:ln w="19050">
                <a:solidFill>
                  <a:schemeClr val="accent6"/>
                </a:solidFill>
                <a:headEnd type="none"/>
                <a:tailEnd type="oval" w="sm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83" name="テキスト ボックス 382"/>
          <p:cNvSpPr txBox="1"/>
          <p:nvPr/>
        </p:nvSpPr>
        <p:spPr>
          <a:xfrm>
            <a:off x="6795608" y="6093296"/>
            <a:ext cx="9941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Overflow pan</a:t>
            </a:r>
            <a:endParaRPr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87" name="テキスト ボックス 386"/>
          <p:cNvSpPr txBox="1"/>
          <p:nvPr/>
        </p:nvSpPr>
        <p:spPr>
          <a:xfrm>
            <a:off x="8388424" y="821904"/>
            <a:ext cx="62709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Air filter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89" name="テキスト ボックス 388"/>
          <p:cNvSpPr txBox="1"/>
          <p:nvPr/>
        </p:nvSpPr>
        <p:spPr>
          <a:xfrm>
            <a:off x="7228878" y="3645024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tank air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90" name="テキスト ボックス 389"/>
          <p:cNvSpPr txBox="1"/>
          <p:nvPr/>
        </p:nvSpPr>
        <p:spPr>
          <a:xfrm>
            <a:off x="7164288" y="1259468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ink 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Tank air </a:t>
            </a:r>
            <a:r>
              <a:rPr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58" name="グループ化 57"/>
          <p:cNvGrpSpPr/>
          <p:nvPr/>
        </p:nvGrpSpPr>
        <p:grpSpPr>
          <a:xfrm>
            <a:off x="4216696" y="3534287"/>
            <a:ext cx="4531768" cy="1198006"/>
            <a:chOff x="4214366" y="3534287"/>
            <a:chExt cx="4531768" cy="1198006"/>
          </a:xfrm>
        </p:grpSpPr>
        <p:grpSp>
          <p:nvGrpSpPr>
            <p:cNvPr id="299" name="グループ化 298"/>
            <p:cNvGrpSpPr/>
            <p:nvPr/>
          </p:nvGrpSpPr>
          <p:grpSpPr>
            <a:xfrm>
              <a:off x="4214366" y="3652293"/>
              <a:ext cx="1732132" cy="1080000"/>
              <a:chOff x="4214366" y="3652293"/>
              <a:chExt cx="1732132" cy="1080000"/>
            </a:xfrm>
          </p:grpSpPr>
          <p:sp>
            <p:nvSpPr>
              <p:cNvPr id="300" name="円弧 299"/>
              <p:cNvSpPr>
                <a:spLocks noChangeAspect="1"/>
              </p:cNvSpPr>
              <p:nvPr/>
            </p:nvSpPr>
            <p:spPr>
              <a:xfrm flipH="1">
                <a:off x="4214366" y="4192293"/>
                <a:ext cx="540000" cy="540000"/>
              </a:xfrm>
              <a:prstGeom prst="arc">
                <a:avLst>
                  <a:gd name="adj1" fmla="val 16072467"/>
                  <a:gd name="adj2" fmla="val 0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301" name="直線コネクタ 300"/>
              <p:cNvCxnSpPr/>
              <p:nvPr/>
            </p:nvCxnSpPr>
            <p:spPr>
              <a:xfrm>
                <a:off x="4484366" y="4192293"/>
                <a:ext cx="1200073" cy="0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2" name="円弧 301"/>
              <p:cNvSpPr>
                <a:spLocks noChangeAspect="1"/>
              </p:cNvSpPr>
              <p:nvPr/>
            </p:nvSpPr>
            <p:spPr>
              <a:xfrm rot="5400000">
                <a:off x="5406498" y="3652293"/>
                <a:ext cx="540000" cy="540000"/>
              </a:xfrm>
              <a:prstGeom prst="arc">
                <a:avLst>
                  <a:gd name="adj1" fmla="val 15801633"/>
                  <a:gd name="adj2" fmla="val 126361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07" name="円弧 306"/>
            <p:cNvSpPr>
              <a:spLocks noChangeAspect="1"/>
            </p:cNvSpPr>
            <p:nvPr/>
          </p:nvSpPr>
          <p:spPr>
            <a:xfrm rot="5400000" flipV="1">
              <a:off x="6908879" y="3631940"/>
              <a:ext cx="540000" cy="54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" name="円弧 309"/>
            <p:cNvSpPr>
              <a:spLocks noChangeAspect="1"/>
            </p:cNvSpPr>
            <p:nvPr/>
          </p:nvSpPr>
          <p:spPr>
            <a:xfrm rot="5400000" flipV="1">
              <a:off x="7905106" y="4258112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30" name="直線コネクタ 329"/>
            <p:cNvCxnSpPr/>
            <p:nvPr/>
          </p:nvCxnSpPr>
          <p:spPr>
            <a:xfrm>
              <a:off x="8085106" y="4618112"/>
              <a:ext cx="661028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4" name="角丸四角形 393"/>
            <p:cNvSpPr/>
            <p:nvPr/>
          </p:nvSpPr>
          <p:spPr>
            <a:xfrm>
              <a:off x="5796136" y="3534287"/>
              <a:ext cx="1457992" cy="360000"/>
            </a:xfrm>
            <a:prstGeom prst="round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97" name="テキスト ボックス 396"/>
          <p:cNvSpPr txBox="1"/>
          <p:nvPr/>
        </p:nvSpPr>
        <p:spPr>
          <a:xfrm>
            <a:off x="5796136" y="3563724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Common air chamber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61" name="グループ化 60"/>
          <p:cNvGrpSpPr/>
          <p:nvPr/>
        </p:nvGrpSpPr>
        <p:grpSpPr>
          <a:xfrm>
            <a:off x="5364088" y="932579"/>
            <a:ext cx="3384376" cy="3500495"/>
            <a:chOff x="5364088" y="932579"/>
            <a:chExt cx="3384376" cy="3500495"/>
          </a:xfrm>
        </p:grpSpPr>
        <p:sp>
          <p:nvSpPr>
            <p:cNvPr id="292" name="円弧 291"/>
            <p:cNvSpPr>
              <a:spLocks noChangeAspect="1"/>
            </p:cNvSpPr>
            <p:nvPr/>
          </p:nvSpPr>
          <p:spPr>
            <a:xfrm rot="5400000" flipV="1">
              <a:off x="7956416" y="1833107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03" name="グループ化 302"/>
            <p:cNvGrpSpPr/>
            <p:nvPr/>
          </p:nvGrpSpPr>
          <p:grpSpPr>
            <a:xfrm>
              <a:off x="5364088" y="1197209"/>
              <a:ext cx="561395" cy="3235865"/>
              <a:chOff x="5364088" y="1197209"/>
              <a:chExt cx="561395" cy="3235865"/>
            </a:xfrm>
          </p:grpSpPr>
          <p:cxnSp>
            <p:nvCxnSpPr>
              <p:cNvPr id="304" name="直線コネクタ 303"/>
              <p:cNvCxnSpPr/>
              <p:nvPr/>
            </p:nvCxnSpPr>
            <p:spPr>
              <a:xfrm flipV="1">
                <a:off x="5364088" y="2007026"/>
                <a:ext cx="0" cy="2426048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5" name="円弧 304"/>
              <p:cNvSpPr>
                <a:spLocks noChangeAspect="1"/>
              </p:cNvSpPr>
              <p:nvPr/>
            </p:nvSpPr>
            <p:spPr>
              <a:xfrm rot="16200000">
                <a:off x="5364088" y="1737210"/>
                <a:ext cx="540000" cy="540000"/>
              </a:xfrm>
              <a:prstGeom prst="arc">
                <a:avLst>
                  <a:gd name="adj1" fmla="val 16006164"/>
                  <a:gd name="adj2" fmla="val 145444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6" name="円弧 305"/>
              <p:cNvSpPr>
                <a:spLocks noChangeAspect="1"/>
              </p:cNvSpPr>
              <p:nvPr/>
            </p:nvSpPr>
            <p:spPr>
              <a:xfrm rot="5400000">
                <a:off x="5385483" y="1197209"/>
                <a:ext cx="540000" cy="540000"/>
              </a:xfrm>
              <a:prstGeom prst="arc">
                <a:avLst>
                  <a:gd name="adj1" fmla="val 16381319"/>
                  <a:gd name="adj2" fmla="val 193836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328" name="直線コネクタ 327"/>
            <p:cNvCxnSpPr/>
            <p:nvPr/>
          </p:nvCxnSpPr>
          <p:spPr>
            <a:xfrm>
              <a:off x="8136693" y="2193107"/>
              <a:ext cx="611771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2" name="円弧 401"/>
            <p:cNvSpPr>
              <a:spLocks noChangeAspect="1"/>
            </p:cNvSpPr>
            <p:nvPr/>
          </p:nvSpPr>
          <p:spPr>
            <a:xfrm rot="5400000" flipV="1">
              <a:off x="6962860" y="1211129"/>
              <a:ext cx="540000" cy="54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03" name="直線コネクタ 402"/>
            <p:cNvCxnSpPr/>
            <p:nvPr/>
          </p:nvCxnSpPr>
          <p:spPr>
            <a:xfrm flipV="1">
              <a:off x="6962860" y="1113064"/>
              <a:ext cx="0" cy="359031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4" name="円弧 403"/>
            <p:cNvSpPr>
              <a:spLocks noChangeAspect="1"/>
            </p:cNvSpPr>
            <p:nvPr/>
          </p:nvSpPr>
          <p:spPr>
            <a:xfrm>
              <a:off x="6602860" y="932579"/>
              <a:ext cx="360000" cy="360000"/>
            </a:xfrm>
            <a:prstGeom prst="arc">
              <a:avLst>
                <a:gd name="adj1" fmla="val 10656660"/>
                <a:gd name="adj2" fmla="val 1022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" name="角丸四角形 410"/>
            <p:cNvSpPr/>
            <p:nvPr/>
          </p:nvSpPr>
          <p:spPr>
            <a:xfrm>
              <a:off x="5364088" y="1118051"/>
              <a:ext cx="1457992" cy="360000"/>
            </a:xfrm>
            <a:prstGeom prst="round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12" name="テキスト ボックス 411"/>
          <p:cNvSpPr txBox="1"/>
          <p:nvPr/>
        </p:nvSpPr>
        <p:spPr>
          <a:xfrm>
            <a:off x="5364088" y="1132301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Pressurization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Common air chamber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38" name="円弧 337"/>
          <p:cNvSpPr>
            <a:spLocks noChangeAspect="1"/>
          </p:cNvSpPr>
          <p:nvPr/>
        </p:nvSpPr>
        <p:spPr>
          <a:xfrm flipH="1">
            <a:off x="4216671" y="4194675"/>
            <a:ext cx="540000" cy="540000"/>
          </a:xfrm>
          <a:prstGeom prst="arc">
            <a:avLst>
              <a:gd name="adj1" fmla="val 16072467"/>
              <a:gd name="adj2" fmla="val 0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39" name="直線コネクタ 338"/>
          <p:cNvCxnSpPr/>
          <p:nvPr/>
        </p:nvCxnSpPr>
        <p:spPr>
          <a:xfrm>
            <a:off x="4472819" y="4194675"/>
            <a:ext cx="1230786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0" name="円弧 339"/>
          <p:cNvSpPr>
            <a:spLocks noChangeAspect="1"/>
          </p:cNvSpPr>
          <p:nvPr/>
        </p:nvSpPr>
        <p:spPr>
          <a:xfrm rot="5400000">
            <a:off x="5406498" y="3654675"/>
            <a:ext cx="540000" cy="540000"/>
          </a:xfrm>
          <a:prstGeom prst="arc">
            <a:avLst>
              <a:gd name="adj1" fmla="val 15586547"/>
              <a:gd name="adj2" fmla="val 126361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41" name="円弧 340"/>
          <p:cNvSpPr>
            <a:spLocks noChangeAspect="1"/>
          </p:cNvSpPr>
          <p:nvPr/>
        </p:nvSpPr>
        <p:spPr>
          <a:xfrm rot="5400000" flipV="1">
            <a:off x="6908879" y="3631940"/>
            <a:ext cx="540000" cy="540000"/>
          </a:xfrm>
          <a:prstGeom prst="arc">
            <a:avLst>
              <a:gd name="adj1" fmla="val 15946972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46" name="円弧 345"/>
          <p:cNvSpPr>
            <a:spLocks noChangeAspect="1"/>
          </p:cNvSpPr>
          <p:nvPr/>
        </p:nvSpPr>
        <p:spPr>
          <a:xfrm rot="5400000" flipV="1">
            <a:off x="7905106" y="4258113"/>
            <a:ext cx="360000" cy="360000"/>
          </a:xfrm>
          <a:prstGeom prst="arc">
            <a:avLst>
              <a:gd name="adj1" fmla="val 160634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7" name="直線コネクタ 346"/>
          <p:cNvCxnSpPr/>
          <p:nvPr/>
        </p:nvCxnSpPr>
        <p:spPr>
          <a:xfrm flipV="1">
            <a:off x="8085106" y="4618112"/>
            <a:ext cx="617255" cy="1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8" name="円弧 347"/>
          <p:cNvSpPr>
            <a:spLocks noChangeAspect="1"/>
          </p:cNvSpPr>
          <p:nvPr/>
        </p:nvSpPr>
        <p:spPr>
          <a:xfrm flipV="1">
            <a:off x="8660705" y="4527354"/>
            <a:ext cx="90000" cy="90000"/>
          </a:xfrm>
          <a:prstGeom prst="arc">
            <a:avLst>
              <a:gd name="adj1" fmla="val 150309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9" name="直線コネクタ 348"/>
          <p:cNvCxnSpPr/>
          <p:nvPr/>
        </p:nvCxnSpPr>
        <p:spPr>
          <a:xfrm>
            <a:off x="8750705" y="1113064"/>
            <a:ext cx="0" cy="3463807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7" name="直線コネクタ 416"/>
          <p:cNvCxnSpPr/>
          <p:nvPr/>
        </p:nvCxnSpPr>
        <p:spPr>
          <a:xfrm flipV="1">
            <a:off x="5364088" y="2013107"/>
            <a:ext cx="0" cy="2419968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8" name="円弧 417"/>
          <p:cNvSpPr>
            <a:spLocks noChangeAspect="1"/>
          </p:cNvSpPr>
          <p:nvPr/>
        </p:nvSpPr>
        <p:spPr>
          <a:xfrm rot="16200000">
            <a:off x="5364088" y="1737213"/>
            <a:ext cx="540000" cy="540000"/>
          </a:xfrm>
          <a:prstGeom prst="arc">
            <a:avLst>
              <a:gd name="adj1" fmla="val 16006164"/>
              <a:gd name="adj2" fmla="val 145444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19" name="円弧 418"/>
          <p:cNvSpPr>
            <a:spLocks noChangeAspect="1"/>
          </p:cNvSpPr>
          <p:nvPr/>
        </p:nvSpPr>
        <p:spPr>
          <a:xfrm rot="5400000">
            <a:off x="5385483" y="1197212"/>
            <a:ext cx="540000" cy="540000"/>
          </a:xfrm>
          <a:prstGeom prst="arc">
            <a:avLst>
              <a:gd name="adj1" fmla="val 16171204"/>
              <a:gd name="adj2" fmla="val 193836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20" name="円弧 419"/>
          <p:cNvSpPr>
            <a:spLocks noChangeAspect="1"/>
          </p:cNvSpPr>
          <p:nvPr/>
        </p:nvSpPr>
        <p:spPr>
          <a:xfrm rot="5400000" flipV="1">
            <a:off x="6962860" y="1211906"/>
            <a:ext cx="540000" cy="540000"/>
          </a:xfrm>
          <a:prstGeom prst="arc">
            <a:avLst>
              <a:gd name="adj1" fmla="val 160634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1" name="直線コネクタ 420"/>
          <p:cNvCxnSpPr/>
          <p:nvPr/>
        </p:nvCxnSpPr>
        <p:spPr>
          <a:xfrm flipV="1">
            <a:off x="6962861" y="1112044"/>
            <a:ext cx="0" cy="388575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2" name="円弧 421"/>
          <p:cNvSpPr>
            <a:spLocks noChangeAspect="1"/>
          </p:cNvSpPr>
          <p:nvPr/>
        </p:nvSpPr>
        <p:spPr>
          <a:xfrm>
            <a:off x="6602860" y="932579"/>
            <a:ext cx="360000" cy="360000"/>
          </a:xfrm>
          <a:prstGeom prst="arc">
            <a:avLst>
              <a:gd name="adj1" fmla="val 10611098"/>
              <a:gd name="adj2" fmla="val 1022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23" name="円弧 422"/>
          <p:cNvSpPr>
            <a:spLocks noChangeAspect="1"/>
          </p:cNvSpPr>
          <p:nvPr/>
        </p:nvSpPr>
        <p:spPr>
          <a:xfrm rot="5400000" flipV="1">
            <a:off x="7952415" y="1831028"/>
            <a:ext cx="360000" cy="360000"/>
          </a:xfrm>
          <a:prstGeom prst="arc">
            <a:avLst>
              <a:gd name="adj1" fmla="val 15967931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4" name="直線コネクタ 423"/>
          <p:cNvCxnSpPr/>
          <p:nvPr/>
        </p:nvCxnSpPr>
        <p:spPr>
          <a:xfrm>
            <a:off x="8134660" y="2191028"/>
            <a:ext cx="560557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5" name="円弧 424"/>
          <p:cNvSpPr>
            <a:spLocks noChangeAspect="1"/>
          </p:cNvSpPr>
          <p:nvPr/>
        </p:nvSpPr>
        <p:spPr>
          <a:xfrm flipV="1">
            <a:off x="8660766" y="2101028"/>
            <a:ext cx="90000" cy="90000"/>
          </a:xfrm>
          <a:prstGeom prst="arc">
            <a:avLst>
              <a:gd name="adj1" fmla="val 150309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26" name="角丸四角形 425"/>
          <p:cNvSpPr/>
          <p:nvPr/>
        </p:nvSpPr>
        <p:spPr>
          <a:xfrm>
            <a:off x="7371518" y="1713921"/>
            <a:ext cx="387358" cy="67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片側の 2 つの角を丸めた四角形 113"/>
          <p:cNvSpPr/>
          <p:nvPr/>
        </p:nvSpPr>
        <p:spPr>
          <a:xfrm flipV="1">
            <a:off x="4590288" y="4941854"/>
            <a:ext cx="965184" cy="25949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台形 38"/>
          <p:cNvSpPr/>
          <p:nvPr/>
        </p:nvSpPr>
        <p:spPr>
          <a:xfrm>
            <a:off x="4770267" y="4959145"/>
            <a:ext cx="189463" cy="484400"/>
          </a:xfrm>
          <a:prstGeom prst="trapezoid">
            <a:avLst/>
          </a:prstGeom>
          <a:solidFill>
            <a:schemeClr val="accent5">
              <a:lumMod val="20000"/>
              <a:lumOff val="80000"/>
              <a:alpha val="30000"/>
            </a:schemeClr>
          </a:solidFill>
          <a:ln w="19050" cap="rnd">
            <a:solidFill>
              <a:schemeClr val="tx1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3" name="グループ化 172"/>
          <p:cNvGrpSpPr/>
          <p:nvPr/>
        </p:nvGrpSpPr>
        <p:grpSpPr>
          <a:xfrm rot="1500000" flipH="1">
            <a:off x="5089781" y="4957932"/>
            <a:ext cx="387568" cy="144000"/>
            <a:chOff x="3777027" y="4970303"/>
            <a:chExt cx="387568" cy="144000"/>
          </a:xfrm>
        </p:grpSpPr>
        <p:sp>
          <p:nvSpPr>
            <p:cNvPr id="174" name="正方形/長方形 173"/>
            <p:cNvSpPr/>
            <p:nvPr/>
          </p:nvSpPr>
          <p:spPr>
            <a:xfrm>
              <a:off x="3777027" y="4970303"/>
              <a:ext cx="216024" cy="14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75" name="直線コネクタ 174"/>
            <p:cNvCxnSpPr>
              <a:stCxn id="174" idx="0"/>
            </p:cNvCxnSpPr>
            <p:nvPr/>
          </p:nvCxnSpPr>
          <p:spPr>
            <a:xfrm>
              <a:off x="3885039" y="4970303"/>
              <a:ext cx="279556" cy="0"/>
            </a:xfrm>
            <a:prstGeom prst="line">
              <a:avLst/>
            </a:prstGeom>
            <a:ln w="19050">
              <a:solidFill>
                <a:schemeClr val="accent6"/>
              </a:solidFill>
              <a:headEnd type="none"/>
              <a:tailEnd type="oval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1" name="グループ化 230"/>
          <p:cNvGrpSpPr/>
          <p:nvPr/>
        </p:nvGrpSpPr>
        <p:grpSpPr>
          <a:xfrm>
            <a:off x="5653917" y="4793934"/>
            <a:ext cx="1884124" cy="278667"/>
            <a:chOff x="5553948" y="4590719"/>
            <a:chExt cx="1884124" cy="278667"/>
          </a:xfrm>
        </p:grpSpPr>
        <p:sp>
          <p:nvSpPr>
            <p:cNvPr id="224" name="テキスト ボックス 223"/>
            <p:cNvSpPr txBox="1"/>
            <p:nvPr/>
          </p:nvSpPr>
          <p:spPr>
            <a:xfrm>
              <a:off x="5693684" y="4590719"/>
              <a:ext cx="174438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>
                  <a:latin typeface="Arial" pitchFamily="34" charset="0"/>
                  <a:ea typeface="メイリオ" pitchFamily="50" charset="-128"/>
                  <a:cs typeface="Arial" pitchFamily="34" charset="0"/>
                </a:rPr>
                <a:t>Ink level detection sensor</a:t>
              </a:r>
              <a:endParaRPr lang="ja-JP" altLang="en-US" sz="1000" b="1" dirty="0">
                <a:latin typeface="Arial" pitchFamily="34" charset="0"/>
                <a:ea typeface="メイリオ" pitchFamily="50" charset="-128"/>
                <a:cs typeface="Arial" pitchFamily="34" charset="0"/>
              </a:endParaRPr>
            </a:p>
          </p:txBody>
        </p:sp>
        <p:cxnSp>
          <p:nvCxnSpPr>
            <p:cNvPr id="30" name="直線矢印コネクタ 29"/>
            <p:cNvCxnSpPr>
              <a:endCxn id="121" idx="3"/>
            </p:cNvCxnSpPr>
            <p:nvPr/>
          </p:nvCxnSpPr>
          <p:spPr>
            <a:xfrm flipH="1">
              <a:off x="5553948" y="4725144"/>
              <a:ext cx="170181" cy="144242"/>
            </a:xfrm>
            <a:prstGeom prst="straightConnector1">
              <a:avLst/>
            </a:prstGeom>
            <a:ln w="19050">
              <a:solidFill>
                <a:schemeClr val="accent2"/>
              </a:solidFill>
              <a:headEnd type="oval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" name="グループ化 5"/>
          <p:cNvGrpSpPr/>
          <p:nvPr/>
        </p:nvGrpSpPr>
        <p:grpSpPr>
          <a:xfrm>
            <a:off x="4936047" y="5201345"/>
            <a:ext cx="1397670" cy="562108"/>
            <a:chOff x="4936047" y="5201345"/>
            <a:chExt cx="1397670" cy="562108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5652120" y="5517232"/>
              <a:ext cx="68159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00" b="1" dirty="0" smtClean="0">
                  <a:latin typeface="Arial" pitchFamily="34" charset="0"/>
                  <a:ea typeface="メイリオ" pitchFamily="50" charset="-128"/>
                  <a:cs typeface="Arial" pitchFamily="34" charset="0"/>
                </a:rPr>
                <a:t>Ink filter</a:t>
              </a:r>
              <a:endParaRPr kumimoji="1" lang="ja-JP" altLang="en-US" sz="1000" b="1" dirty="0">
                <a:latin typeface="Arial" pitchFamily="34" charset="0"/>
                <a:ea typeface="メイリオ" pitchFamily="50" charset="-128"/>
                <a:cs typeface="Arial" pitchFamily="34" charset="0"/>
              </a:endParaRPr>
            </a:p>
          </p:txBody>
        </p:sp>
        <p:cxnSp>
          <p:nvCxnSpPr>
            <p:cNvPr id="116" name="直線矢印コネクタ 115"/>
            <p:cNvCxnSpPr>
              <a:stCxn id="3" idx="1"/>
              <a:endCxn id="39" idx="3"/>
            </p:cNvCxnSpPr>
            <p:nvPr/>
          </p:nvCxnSpPr>
          <p:spPr>
            <a:xfrm flipH="1" flipV="1">
              <a:off x="4936047" y="5201345"/>
              <a:ext cx="716073" cy="438998"/>
            </a:xfrm>
            <a:prstGeom prst="straightConnector1">
              <a:avLst/>
            </a:prstGeom>
            <a:ln w="19050">
              <a:solidFill>
                <a:schemeClr val="accent2"/>
              </a:solidFill>
              <a:headEnd type="oval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1" name="グループ化 30"/>
          <p:cNvGrpSpPr/>
          <p:nvPr/>
        </p:nvGrpSpPr>
        <p:grpSpPr>
          <a:xfrm>
            <a:off x="3001040" y="4694947"/>
            <a:ext cx="864004" cy="323517"/>
            <a:chOff x="3001040" y="4694947"/>
            <a:chExt cx="864004" cy="323517"/>
          </a:xfrm>
        </p:grpSpPr>
        <p:sp>
          <p:nvSpPr>
            <p:cNvPr id="18" name="テキスト ボックス 17"/>
            <p:cNvSpPr txBox="1"/>
            <p:nvPr/>
          </p:nvSpPr>
          <p:spPr>
            <a:xfrm>
              <a:off x="3001040" y="4694947"/>
              <a:ext cx="49084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00" b="1" dirty="0" smtClean="0">
                  <a:latin typeface="Arial" pitchFamily="34" charset="0"/>
                  <a:ea typeface="メイリオ" pitchFamily="50" charset="-128"/>
                  <a:cs typeface="Arial" pitchFamily="34" charset="0"/>
                </a:rPr>
                <a:t>Float</a:t>
              </a:r>
              <a:endParaRPr kumimoji="1" lang="ja-JP" altLang="en-US" sz="1000" b="1" dirty="0">
                <a:latin typeface="Arial" pitchFamily="34" charset="0"/>
                <a:ea typeface="メイリオ" pitchFamily="50" charset="-128"/>
                <a:cs typeface="Arial" pitchFamily="34" charset="0"/>
              </a:endParaRPr>
            </a:p>
          </p:txBody>
        </p:sp>
        <p:cxnSp>
          <p:nvCxnSpPr>
            <p:cNvPr id="22" name="直線矢印コネクタ 21"/>
            <p:cNvCxnSpPr>
              <a:stCxn id="18" idx="3"/>
              <a:endCxn id="1054" idx="0"/>
            </p:cNvCxnSpPr>
            <p:nvPr/>
          </p:nvCxnSpPr>
          <p:spPr>
            <a:xfrm>
              <a:off x="3491880" y="4818058"/>
              <a:ext cx="373164" cy="200406"/>
            </a:xfrm>
            <a:prstGeom prst="straightConnector1">
              <a:avLst/>
            </a:prstGeom>
            <a:ln w="19050">
              <a:solidFill>
                <a:schemeClr val="accent2"/>
              </a:solidFill>
              <a:headEnd type="oval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2" name="グループ化 31"/>
          <p:cNvGrpSpPr/>
          <p:nvPr/>
        </p:nvGrpSpPr>
        <p:grpSpPr>
          <a:xfrm>
            <a:off x="5391730" y="4509120"/>
            <a:ext cx="923208" cy="491807"/>
            <a:chOff x="5391730" y="4509120"/>
            <a:chExt cx="923208" cy="491807"/>
          </a:xfrm>
        </p:grpSpPr>
        <p:sp>
          <p:nvSpPr>
            <p:cNvPr id="131" name="テキスト ボックス 130"/>
            <p:cNvSpPr txBox="1"/>
            <p:nvPr/>
          </p:nvSpPr>
          <p:spPr>
            <a:xfrm>
              <a:off x="5824098" y="4509120"/>
              <a:ext cx="49084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00" b="1" dirty="0" smtClean="0">
                  <a:latin typeface="Arial" pitchFamily="34" charset="0"/>
                  <a:ea typeface="メイリオ" pitchFamily="50" charset="-128"/>
                  <a:cs typeface="Arial" pitchFamily="34" charset="0"/>
                </a:rPr>
                <a:t>Float</a:t>
              </a:r>
              <a:endParaRPr kumimoji="1" lang="ja-JP" altLang="en-US" sz="1000" b="1" dirty="0">
                <a:latin typeface="Arial" pitchFamily="34" charset="0"/>
                <a:ea typeface="メイリオ" pitchFamily="50" charset="-128"/>
                <a:cs typeface="Arial" pitchFamily="34" charset="0"/>
              </a:endParaRPr>
            </a:p>
          </p:txBody>
        </p:sp>
        <p:cxnSp>
          <p:nvCxnSpPr>
            <p:cNvPr id="132" name="直線矢印コネクタ 131"/>
            <p:cNvCxnSpPr>
              <a:stCxn id="131" idx="1"/>
              <a:endCxn id="174" idx="0"/>
            </p:cNvCxnSpPr>
            <p:nvPr/>
          </p:nvCxnSpPr>
          <p:spPr>
            <a:xfrm flipH="1">
              <a:off x="5391730" y="4632231"/>
              <a:ext cx="432368" cy="368696"/>
            </a:xfrm>
            <a:prstGeom prst="straightConnector1">
              <a:avLst/>
            </a:prstGeom>
            <a:ln w="19050">
              <a:solidFill>
                <a:schemeClr val="accent2"/>
              </a:solidFill>
              <a:headEnd type="oval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40557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33333E-6 L 0.01267 -3.33333E-6 " pathEditMode="relative" rAng="0" ptsTypes="AA">
                                      <p:cBhvr>
                                        <p:cTn id="119" dur="1000" fill="hold"/>
                                        <p:tgtEl>
                                          <p:spTgt spid="3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5" y="0"/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33333E-6 L 0.01267 -3.33333E-6 " pathEditMode="relative" rAng="0" ptsTypes="AA">
                                      <p:cBhvr>
                                        <p:cTn id="147" dur="1000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5" y="0"/>
                                    </p:animMotion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22222E-6 L 4.72222E-6 -0.02291 " pathEditMode="relative" rAng="0" ptsTypes="AA">
                                      <p:cBhvr>
                                        <p:cTn id="17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57"/>
                                    </p:animMotion>
                                  </p:childTnLst>
                                </p:cTn>
                              </p:par>
                              <p:par>
                                <p:cTn id="179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1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4" dur="1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7" dur="10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2" presetClass="entr" presetSubtype="8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2" presetClass="entr" presetSubtype="8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2" presetClass="entr" presetSubtype="1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6" dur="175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22" presetClass="entr" presetSubtype="1" fill="hold" nodeType="withEffect">
                                  <p:stCondLst>
                                    <p:cond delay="625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9" dur="3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22" presetClass="entr" presetSubtype="4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900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8" presetClass="emph" presetSubtype="0" fill="hold" nodeType="withEffect">
                                  <p:stCondLst>
                                    <p:cond delay="12000"/>
                                  </p:stCondLst>
                                  <p:childTnLst>
                                    <p:animRot by="1500000">
                                      <p:cBhvr>
                                        <p:cTn id="204" dur="5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5" presetID="42" presetClass="path" presetSubtype="0" accel="50000" decel="50000" fill="hold" grpId="2" nodeType="withEffect">
                                  <p:stCondLst>
                                    <p:cond delay="17000"/>
                                  </p:stCondLst>
                                  <p:childTnLst>
                                    <p:animMotion origin="layout" path="M 4.72222E-6 -0.02291 L 4.72222E-6 0.00116 " pathEditMode="relative" rAng="0" ptsTypes="AA">
                                      <p:cBhvr>
                                        <p:cTn id="20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04"/>
                                    </p:animMotion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1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1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10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0">
                                      <p:cBhvr>
                                        <p:cTn id="231" dur="16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2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4" dur="15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8" presetClass="emph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Rot by="-1500000">
                                      <p:cBhvr>
                                        <p:cTn id="236" dur="9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7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22" presetClass="entr" presetSubtype="8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22" presetClass="entr" presetSubtype="4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22" presetClass="entr" presetSubtype="8" fill="hold" nodeType="with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22" presetClass="entr" presetSubtype="4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22" presetClass="entr" presetSubtype="4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4" dur="7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64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7037E-7 L 4.72222E-6 -0.02292 " pathEditMode="relative" rAng="0" ptsTypes="AA">
                                      <p:cBhvr>
                                        <p:cTn id="2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57"/>
                                    </p:animMotion>
                                  </p:childTnLst>
                                </p:cTn>
                              </p:par>
                              <p:par>
                                <p:cTn id="259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1" dur="1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22" presetClass="entr" presetSubtype="1" fill="hold" grpId="2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4" dur="1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22" presetClass="entr" presetSubtype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7" dur="10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22" presetClass="entr" presetSubtype="1" fill="hold" grpId="2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0" dur="1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22" presetClass="entr" presetSubtype="8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3" dur="1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22" presetClass="entr" presetSubtype="1" fill="hold" grpId="2" nodeType="withEffect">
                                  <p:stCondLst>
                                    <p:cond delay="575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6" dur="1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7" presetID="22" presetClass="entr" presetSubtype="1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9" dur="3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0" presetID="22" presetClass="exit" presetSubtype="4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81" dur="5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8" presetClass="emph" presetSubtype="0" fill="hold" nodeType="withEffect">
                                  <p:stCondLst>
                                    <p:cond delay="10500"/>
                                  </p:stCondLst>
                                  <p:childTnLst>
                                    <p:animRot by="1500000">
                                      <p:cBhvr>
                                        <p:cTn id="284" dur="4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5" presetID="42" presetClass="path" presetSubtype="0" accel="50000" decel="50000" fill="hold" grpId="4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4.72222E-6 -0.02291 L 4.72222E-6 -2.22222E-6 " pathEditMode="relative" rAng="0" ptsTypes="AA">
                                      <p:cBhvr>
                                        <p:cTn id="28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34"/>
                                    </p:animMotion>
                                  </p:childTnLst>
                                </p:cTn>
                              </p:par>
                              <p:par>
                                <p:cTn id="287" presetID="10" presetClass="exit" presetSubtype="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8" dur="1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0" presetClass="exit" presetSubtype="0" fill="hold" grpId="3" nodeType="withEffect">
                                  <p:stCondLst>
                                    <p:cond delay="1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1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0" presetClass="exit" presetSubtype="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4" dur="10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0" presetClass="exit" presetSubtype="0" fill="hold" grpId="3" nodeType="withEffect">
                                  <p:stCondLst>
                                    <p:cond delay="1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7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0" presetClass="exit" presetSubtype="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0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0" presetClass="exit" presetSubtype="0" fill="hold" grpId="3" nodeType="withEffect">
                                  <p:stCondLst>
                                    <p:cond delay="1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3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0" presetClass="exit" presetSubtype="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6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64800000">
                                      <p:cBhvr>
                                        <p:cTn id="311" dur="8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2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4" dur="7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5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7" dur="7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8" presetID="8" presetClass="emph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-1500000">
                                      <p:cBhvr>
                                        <p:cTn id="319" dur="5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0" presetID="8" presetClass="emph" presetSubtype="0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Rot by="-600000">
                                      <p:cBhvr>
                                        <p:cTn id="321" dur="5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6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>
                            <p:stCondLst>
                              <p:cond delay="500"/>
                            </p:stCondLst>
                            <p:childTnLst>
                              <p:par>
                                <p:cTn id="3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0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3" grpId="0" animBg="1"/>
      <p:bldP spid="120" grpId="0" animBg="1"/>
      <p:bldP spid="216" grpId="0" animBg="1"/>
      <p:bldP spid="216" grpId="1" animBg="1"/>
      <p:bldP spid="72" grpId="0" animBg="1"/>
      <p:bldP spid="72" grpId="1" animBg="1"/>
      <p:bldP spid="27" grpId="0" animBg="1"/>
      <p:bldP spid="27" grpId="1" animBg="1"/>
      <p:bldP spid="27" grpId="2" animBg="1"/>
      <p:bldP spid="27" grpId="3" animBg="1"/>
      <p:bldP spid="27" grpId="4" animBg="1"/>
      <p:bldP spid="1041" grpId="0" animBg="1"/>
      <p:bldP spid="1041" grpId="1" animBg="1"/>
      <p:bldP spid="1041" grpId="2" animBg="1"/>
      <p:bldP spid="1041" grpId="3" animBg="1"/>
      <p:bldP spid="160" grpId="0" animBg="1"/>
      <p:bldP spid="160" grpId="1" animBg="1"/>
      <p:bldP spid="160" grpId="2" animBg="1"/>
      <p:bldP spid="160" grpId="3" animBg="1"/>
      <p:bldP spid="162" grpId="0" animBg="1"/>
      <p:bldP spid="162" grpId="1" animBg="1"/>
      <p:bldP spid="162" grpId="2" animBg="1"/>
      <p:bldP spid="162" grpId="3" animBg="1"/>
      <p:bldP spid="172" grpId="0" animBg="1"/>
      <p:bldP spid="268" grpId="0"/>
      <p:bldP spid="269" grpId="0"/>
      <p:bldP spid="270" grpId="0"/>
      <p:bldP spid="271" grpId="0"/>
      <p:bldP spid="17" grpId="0" animBg="1"/>
      <p:bldP spid="199" grpId="0"/>
      <p:bldP spid="217" grpId="0"/>
      <p:bldP spid="249" grpId="0"/>
      <p:bldP spid="266" grpId="0"/>
      <p:bldP spid="345" grpId="0" animBg="1"/>
      <p:bldP spid="345" grpId="1" animBg="1"/>
      <p:bldP spid="383" grpId="0"/>
      <p:bldP spid="387" grpId="0"/>
      <p:bldP spid="389" grpId="0"/>
      <p:bldP spid="390" grpId="0"/>
      <p:bldP spid="397" grpId="0"/>
      <p:bldP spid="412" grpId="0"/>
      <p:bldP spid="338" grpId="0" animBg="1"/>
      <p:bldP spid="340" grpId="0" animBg="1"/>
      <p:bldP spid="341" grpId="0" animBg="1"/>
      <p:bldP spid="346" grpId="0" animBg="1"/>
      <p:bldP spid="348" grpId="0" animBg="1"/>
      <p:bldP spid="418" grpId="0" animBg="1"/>
      <p:bldP spid="419" grpId="0" animBg="1"/>
      <p:bldP spid="420" grpId="0" animBg="1"/>
      <p:bldP spid="422" grpId="0" animBg="1"/>
      <p:bldP spid="423" grpId="0" animBg="1"/>
      <p:bldP spid="425" grpId="0" animBg="1"/>
      <p:bldP spid="426" grpId="0" animBg="1"/>
      <p:bldP spid="426" grpId="1" animBg="1"/>
      <p:bldP spid="1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図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732" y="4374287"/>
            <a:ext cx="1893380" cy="2160000"/>
          </a:xfrm>
          <a:prstGeom prst="rect">
            <a:avLst/>
          </a:prstGeom>
        </p:spPr>
      </p:pic>
      <p:sp>
        <p:nvSpPr>
          <p:cNvPr id="172" name="片側の 2 つの角を丸めた四角形 171"/>
          <p:cNvSpPr/>
          <p:nvPr/>
        </p:nvSpPr>
        <p:spPr>
          <a:xfrm flipV="1">
            <a:off x="4590288" y="4929148"/>
            <a:ext cx="965184" cy="512786"/>
          </a:xfrm>
          <a:prstGeom prst="round2SameRect">
            <a:avLst>
              <a:gd name="adj1" fmla="val 5329"/>
              <a:gd name="adj2" fmla="val 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5" name="片側の 2 つの角を丸めた四角形 214"/>
          <p:cNvSpPr/>
          <p:nvPr/>
        </p:nvSpPr>
        <p:spPr>
          <a:xfrm>
            <a:off x="4590288" y="4883447"/>
            <a:ext cx="965184" cy="302094"/>
          </a:xfrm>
          <a:prstGeom prst="round2SameRect">
            <a:avLst>
              <a:gd name="adj1" fmla="val 0"/>
              <a:gd name="adj2" fmla="val 515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3" name="片側の 2 つの角を丸めた四角形 1052"/>
          <p:cNvSpPr/>
          <p:nvPr/>
        </p:nvSpPr>
        <p:spPr>
          <a:xfrm flipV="1">
            <a:off x="3710533" y="4941854"/>
            <a:ext cx="720080" cy="499926"/>
          </a:xfrm>
          <a:prstGeom prst="round2SameRect">
            <a:avLst>
              <a:gd name="adj1" fmla="val 5329"/>
              <a:gd name="adj2" fmla="val 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6" name="片側の 2 つの角を丸めた四角形 215"/>
          <p:cNvSpPr/>
          <p:nvPr/>
        </p:nvSpPr>
        <p:spPr>
          <a:xfrm>
            <a:off x="3710533" y="4888645"/>
            <a:ext cx="720080" cy="263381"/>
          </a:xfrm>
          <a:prstGeom prst="round2SameRect">
            <a:avLst>
              <a:gd name="adj1" fmla="val 0"/>
              <a:gd name="adj2" fmla="val 515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ja-JP" sz="28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</a:t>
            </a:r>
            <a:r>
              <a:rPr lang="en-US" altLang="ja-JP" sz="28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circulation</a:t>
            </a:r>
            <a:br>
              <a:rPr lang="en-US" altLang="ja-JP" sz="28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</a:br>
            <a:r>
              <a:rPr lang="en-US" altLang="ja-JP" sz="28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Mechanisms</a:t>
            </a:r>
            <a:endParaRPr kumimoji="1" lang="ja-JP" altLang="en-US" sz="28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4328901" y="5407241"/>
            <a:ext cx="0" cy="783109"/>
          </a:xfrm>
          <a:prstGeom prst="line">
            <a:avLst/>
          </a:prstGeom>
          <a:ln w="50800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4400639" y="5577587"/>
            <a:ext cx="0" cy="612923"/>
          </a:xfrm>
          <a:prstGeom prst="line">
            <a:avLst/>
          </a:prstGeom>
          <a:ln w="50800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4420022" y="5592122"/>
            <a:ext cx="450868" cy="0"/>
          </a:xfrm>
          <a:prstGeom prst="line">
            <a:avLst/>
          </a:prstGeom>
          <a:ln w="88900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4341777" y="6182071"/>
            <a:ext cx="47813" cy="0"/>
          </a:xfrm>
          <a:prstGeom prst="line">
            <a:avLst/>
          </a:prstGeom>
          <a:ln w="66675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V="1">
            <a:off x="4864998" y="5454288"/>
            <a:ext cx="0" cy="123300"/>
          </a:xfrm>
          <a:prstGeom prst="line">
            <a:avLst/>
          </a:prstGeom>
          <a:ln w="114300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円/楕円 69"/>
          <p:cNvSpPr>
            <a:spLocks noChangeAspect="1"/>
          </p:cNvSpPr>
          <p:nvPr/>
        </p:nvSpPr>
        <p:spPr>
          <a:xfrm>
            <a:off x="5082082" y="5804724"/>
            <a:ext cx="432000" cy="432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パイ 71"/>
          <p:cNvSpPr>
            <a:spLocks noChangeAspect="1"/>
          </p:cNvSpPr>
          <p:nvPr/>
        </p:nvSpPr>
        <p:spPr>
          <a:xfrm>
            <a:off x="5100082" y="5822724"/>
            <a:ext cx="396000" cy="396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834" y="692381"/>
            <a:ext cx="480260" cy="900000"/>
          </a:xfrm>
          <a:prstGeom prst="rect">
            <a:avLst/>
          </a:prstGeom>
        </p:spPr>
      </p:pic>
      <p:sp>
        <p:nvSpPr>
          <p:cNvPr id="27" name="角丸四角形 26"/>
          <p:cNvSpPr/>
          <p:nvPr/>
        </p:nvSpPr>
        <p:spPr>
          <a:xfrm>
            <a:off x="2593939" y="883691"/>
            <a:ext cx="91440" cy="50795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39" name="直線コネクタ 1038"/>
          <p:cNvCxnSpPr/>
          <p:nvPr/>
        </p:nvCxnSpPr>
        <p:spPr>
          <a:xfrm>
            <a:off x="2320306" y="1382093"/>
            <a:ext cx="277595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41" name="円弧 1040"/>
          <p:cNvSpPr>
            <a:spLocks noChangeAspect="1"/>
          </p:cNvSpPr>
          <p:nvPr/>
        </p:nvSpPr>
        <p:spPr>
          <a:xfrm>
            <a:off x="2552901" y="1382093"/>
            <a:ext cx="90000" cy="90000"/>
          </a:xfrm>
          <a:prstGeom prst="arc">
            <a:avLst>
              <a:gd name="adj1" fmla="val 15790730"/>
              <a:gd name="adj2" fmla="val 363845"/>
            </a:avLst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8" name="テキスト ボックス 267"/>
          <p:cNvSpPr txBox="1"/>
          <p:nvPr/>
        </p:nvSpPr>
        <p:spPr>
          <a:xfrm>
            <a:off x="2051720" y="476672"/>
            <a:ext cx="10759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Ink supply valve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69" name="テキスト ボックス 268"/>
          <p:cNvSpPr txBox="1"/>
          <p:nvPr/>
        </p:nvSpPr>
        <p:spPr>
          <a:xfrm>
            <a:off x="587511" y="4386590"/>
            <a:ext cx="31021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6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&amp; Negative </a:t>
            </a:r>
            <a:r>
              <a:rPr lang="en-US" altLang="ja-JP" sz="16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pressure</a:t>
            </a:r>
          </a:p>
          <a:p>
            <a:pPr algn="r"/>
            <a:r>
              <a:rPr lang="en-US" altLang="ja-JP" sz="16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Ink </a:t>
            </a:r>
            <a:r>
              <a:rPr lang="en-US" altLang="ja-JP" sz="16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tank</a:t>
            </a:r>
            <a:endParaRPr lang="ja-JP" altLang="en-US" sz="16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70" name="テキスト ボックス 269"/>
          <p:cNvSpPr txBox="1"/>
          <p:nvPr/>
        </p:nvSpPr>
        <p:spPr>
          <a:xfrm>
            <a:off x="1971404" y="5199003"/>
            <a:ext cx="18085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 ink tank</a:t>
            </a:r>
            <a:endParaRPr kumimoji="1"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71" name="テキスト ボックス 270"/>
          <p:cNvSpPr txBox="1"/>
          <p:nvPr/>
        </p:nvSpPr>
        <p:spPr>
          <a:xfrm>
            <a:off x="5570177" y="5199003"/>
            <a:ext cx="12474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ink tank</a:t>
            </a:r>
            <a:endParaRPr kumimoji="1"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7" name="角丸四角形 16"/>
          <p:cNvSpPr/>
          <p:nvPr/>
        </p:nvSpPr>
        <p:spPr>
          <a:xfrm rot="182048">
            <a:off x="189794" y="1110849"/>
            <a:ext cx="2131601" cy="444956"/>
          </a:xfrm>
          <a:prstGeom prst="roundRect">
            <a:avLst>
              <a:gd name="adj" fmla="val 8098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テキスト ボックス 198"/>
          <p:cNvSpPr txBox="1"/>
          <p:nvPr/>
        </p:nvSpPr>
        <p:spPr>
          <a:xfrm>
            <a:off x="467544" y="1228355"/>
            <a:ext cx="87716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Ink cartridge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17" name="テキスト ボックス 216"/>
          <p:cNvSpPr txBox="1"/>
          <p:nvPr/>
        </p:nvSpPr>
        <p:spPr>
          <a:xfrm>
            <a:off x="2466478" y="6113613"/>
            <a:ext cx="14574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Circulation pump</a:t>
            </a:r>
            <a:endParaRPr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311" name="グループ化 310"/>
          <p:cNvGrpSpPr/>
          <p:nvPr/>
        </p:nvGrpSpPr>
        <p:grpSpPr>
          <a:xfrm>
            <a:off x="7241805" y="1587337"/>
            <a:ext cx="976407" cy="425769"/>
            <a:chOff x="7443961" y="1340282"/>
            <a:chExt cx="976407" cy="425769"/>
          </a:xfrm>
        </p:grpSpPr>
        <p:pic>
          <p:nvPicPr>
            <p:cNvPr id="312" name="図 3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681076" y="1103167"/>
              <a:ext cx="425769" cy="900000"/>
            </a:xfrm>
            <a:prstGeom prst="rect">
              <a:avLst/>
            </a:prstGeom>
          </p:spPr>
        </p:pic>
        <p:sp>
          <p:nvSpPr>
            <p:cNvPr id="313" name="片側の 2 つの角を丸めた四角形 312"/>
            <p:cNvSpPr/>
            <p:nvPr/>
          </p:nvSpPr>
          <p:spPr>
            <a:xfrm rot="5400000">
              <a:off x="8273053" y="1422571"/>
              <a:ext cx="141814" cy="1528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2" name="グループ化 341"/>
          <p:cNvGrpSpPr/>
          <p:nvPr/>
        </p:nvGrpSpPr>
        <p:grpSpPr>
          <a:xfrm>
            <a:off x="7193550" y="4013515"/>
            <a:ext cx="976407" cy="425769"/>
            <a:chOff x="7443961" y="1340282"/>
            <a:chExt cx="976407" cy="425769"/>
          </a:xfrm>
        </p:grpSpPr>
        <p:pic>
          <p:nvPicPr>
            <p:cNvPr id="343" name="図 34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681076" y="1103167"/>
              <a:ext cx="425769" cy="900000"/>
            </a:xfrm>
            <a:prstGeom prst="rect">
              <a:avLst/>
            </a:prstGeom>
          </p:spPr>
        </p:pic>
        <p:sp>
          <p:nvSpPr>
            <p:cNvPr id="344" name="片側の 2 つの角を丸めた四角形 343"/>
            <p:cNvSpPr/>
            <p:nvPr/>
          </p:nvSpPr>
          <p:spPr>
            <a:xfrm rot="5400000">
              <a:off x="8273053" y="1422571"/>
              <a:ext cx="141814" cy="1528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45" name="角丸四角形 344"/>
          <p:cNvSpPr/>
          <p:nvPr/>
        </p:nvSpPr>
        <p:spPr>
          <a:xfrm>
            <a:off x="7425002" y="4138969"/>
            <a:ext cx="387358" cy="67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5" name="グループ化 64"/>
          <p:cNvGrpSpPr/>
          <p:nvPr/>
        </p:nvGrpSpPr>
        <p:grpSpPr>
          <a:xfrm>
            <a:off x="8030766" y="1029246"/>
            <a:ext cx="1015217" cy="5487578"/>
            <a:chOff x="8028464" y="1029246"/>
            <a:chExt cx="1015217" cy="5487578"/>
          </a:xfrm>
        </p:grpSpPr>
        <p:sp>
          <p:nvSpPr>
            <p:cNvPr id="332" name="片側の 2 つの角を切り取った四角形 331"/>
            <p:cNvSpPr/>
            <p:nvPr/>
          </p:nvSpPr>
          <p:spPr>
            <a:xfrm>
              <a:off x="8453247" y="1029246"/>
              <a:ext cx="590434" cy="97037"/>
            </a:xfrm>
            <a:prstGeom prst="snip2Same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3" name="グループ化 62"/>
            <p:cNvGrpSpPr/>
            <p:nvPr/>
          </p:nvGrpSpPr>
          <p:grpSpPr>
            <a:xfrm>
              <a:off x="8028464" y="1126283"/>
              <a:ext cx="720000" cy="5390541"/>
              <a:chOff x="8028464" y="1126283"/>
              <a:chExt cx="720000" cy="5390541"/>
            </a:xfrm>
          </p:grpSpPr>
          <p:cxnSp>
            <p:nvCxnSpPr>
              <p:cNvPr id="315" name="直線コネクタ 314"/>
              <p:cNvCxnSpPr/>
              <p:nvPr/>
            </p:nvCxnSpPr>
            <p:spPr>
              <a:xfrm>
                <a:off x="8748464" y="1126283"/>
                <a:ext cx="0" cy="5025969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71" name="円弧 370"/>
              <p:cNvSpPr>
                <a:spLocks noChangeAspect="1"/>
              </p:cNvSpPr>
              <p:nvPr/>
            </p:nvSpPr>
            <p:spPr>
              <a:xfrm flipV="1">
                <a:off x="8028464" y="5796824"/>
                <a:ext cx="720000" cy="720000"/>
              </a:xfrm>
              <a:prstGeom prst="arc">
                <a:avLst>
                  <a:gd name="adj1" fmla="val 10681504"/>
                  <a:gd name="adj2" fmla="val 111757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66" name="グループ化 65"/>
          <p:cNvGrpSpPr/>
          <p:nvPr/>
        </p:nvGrpSpPr>
        <p:grpSpPr>
          <a:xfrm>
            <a:off x="6423907" y="5745612"/>
            <a:ext cx="2074004" cy="421640"/>
            <a:chOff x="6423907" y="5745612"/>
            <a:chExt cx="2074004" cy="421640"/>
          </a:xfrm>
        </p:grpSpPr>
        <p:grpSp>
          <p:nvGrpSpPr>
            <p:cNvPr id="368" name="グループ化 367"/>
            <p:cNvGrpSpPr/>
            <p:nvPr/>
          </p:nvGrpSpPr>
          <p:grpSpPr>
            <a:xfrm>
              <a:off x="6423907" y="5745612"/>
              <a:ext cx="2074004" cy="421640"/>
              <a:chOff x="6602452" y="5822724"/>
              <a:chExt cx="2074004" cy="421640"/>
            </a:xfrm>
          </p:grpSpPr>
          <p:sp>
            <p:nvSpPr>
              <p:cNvPr id="369" name="左大かっこ 368"/>
              <p:cNvSpPr>
                <a:spLocks noChangeAspect="1"/>
              </p:cNvSpPr>
              <p:nvPr/>
            </p:nvSpPr>
            <p:spPr>
              <a:xfrm rot="16200000">
                <a:off x="7475040" y="4950136"/>
                <a:ext cx="328828" cy="2074004"/>
              </a:xfrm>
              <a:prstGeom prst="leftBracket">
                <a:avLst>
                  <a:gd name="adj" fmla="val 102198"/>
                </a:avLst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0" name="左大かっこ 369"/>
              <p:cNvSpPr>
                <a:spLocks noChangeAspect="1"/>
              </p:cNvSpPr>
              <p:nvPr/>
            </p:nvSpPr>
            <p:spPr>
              <a:xfrm rot="16200000">
                <a:off x="8151358" y="6051594"/>
                <a:ext cx="111862" cy="273678"/>
              </a:xfrm>
              <a:prstGeom prst="leftBracket">
                <a:avLst>
                  <a:gd name="adj" fmla="val 77125"/>
                </a:avLst>
              </a:prstGeom>
              <a:solidFill>
                <a:schemeClr val="bg1"/>
              </a:solidFill>
              <a:ln w="38100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72" name="円/楕円 371"/>
            <p:cNvSpPr>
              <a:spLocks noChangeAspect="1"/>
            </p:cNvSpPr>
            <p:nvPr/>
          </p:nvSpPr>
          <p:spPr>
            <a:xfrm>
              <a:off x="7937589" y="5964386"/>
              <a:ext cx="180000" cy="1800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73" name="グループ化 372"/>
            <p:cNvGrpSpPr/>
            <p:nvPr/>
          </p:nvGrpSpPr>
          <p:grpSpPr>
            <a:xfrm rot="20115101">
              <a:off x="6780840" y="5827017"/>
              <a:ext cx="387568" cy="144000"/>
              <a:chOff x="3777027" y="4970303"/>
              <a:chExt cx="387568" cy="144000"/>
            </a:xfrm>
          </p:grpSpPr>
          <p:sp>
            <p:nvSpPr>
              <p:cNvPr id="374" name="正方形/長方形 373"/>
              <p:cNvSpPr/>
              <p:nvPr/>
            </p:nvSpPr>
            <p:spPr>
              <a:xfrm>
                <a:off x="3777027" y="4970303"/>
                <a:ext cx="216024" cy="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375" name="直線コネクタ 374"/>
              <p:cNvCxnSpPr>
                <a:stCxn id="374" idx="0"/>
              </p:cNvCxnSpPr>
              <p:nvPr/>
            </p:nvCxnSpPr>
            <p:spPr>
              <a:xfrm>
                <a:off x="3885039" y="4970303"/>
                <a:ext cx="279556" cy="0"/>
              </a:xfrm>
              <a:prstGeom prst="line">
                <a:avLst/>
              </a:prstGeom>
              <a:ln w="19050">
                <a:solidFill>
                  <a:schemeClr val="accent6"/>
                </a:solidFill>
                <a:headEnd type="none"/>
                <a:tailEnd type="oval" w="sm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83" name="テキスト ボックス 382"/>
          <p:cNvSpPr txBox="1"/>
          <p:nvPr/>
        </p:nvSpPr>
        <p:spPr>
          <a:xfrm>
            <a:off x="6818177" y="6093296"/>
            <a:ext cx="9941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Overflow pan</a:t>
            </a:r>
            <a:endParaRPr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87" name="テキスト ボックス 386"/>
          <p:cNvSpPr txBox="1"/>
          <p:nvPr/>
        </p:nvSpPr>
        <p:spPr>
          <a:xfrm>
            <a:off x="8388424" y="821904"/>
            <a:ext cx="62709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Air filter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89" name="テキスト ボックス 388"/>
          <p:cNvSpPr txBox="1"/>
          <p:nvPr/>
        </p:nvSpPr>
        <p:spPr>
          <a:xfrm>
            <a:off x="7236296" y="3645024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tank air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90" name="テキスト ボックス 389"/>
          <p:cNvSpPr txBox="1"/>
          <p:nvPr/>
        </p:nvSpPr>
        <p:spPr>
          <a:xfrm>
            <a:off x="7164288" y="1268760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ink 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Tank air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58" name="グループ化 57"/>
          <p:cNvGrpSpPr/>
          <p:nvPr/>
        </p:nvGrpSpPr>
        <p:grpSpPr>
          <a:xfrm>
            <a:off x="4216696" y="3534287"/>
            <a:ext cx="4531768" cy="1198006"/>
            <a:chOff x="4214366" y="3534287"/>
            <a:chExt cx="4531768" cy="1198006"/>
          </a:xfrm>
        </p:grpSpPr>
        <p:grpSp>
          <p:nvGrpSpPr>
            <p:cNvPr id="299" name="グループ化 298"/>
            <p:cNvGrpSpPr/>
            <p:nvPr/>
          </p:nvGrpSpPr>
          <p:grpSpPr>
            <a:xfrm>
              <a:off x="4214366" y="3652293"/>
              <a:ext cx="1732132" cy="1080000"/>
              <a:chOff x="4214366" y="3652293"/>
              <a:chExt cx="1732132" cy="1080000"/>
            </a:xfrm>
          </p:grpSpPr>
          <p:sp>
            <p:nvSpPr>
              <p:cNvPr id="300" name="円弧 299"/>
              <p:cNvSpPr>
                <a:spLocks noChangeAspect="1"/>
              </p:cNvSpPr>
              <p:nvPr/>
            </p:nvSpPr>
            <p:spPr>
              <a:xfrm flipH="1">
                <a:off x="4214366" y="4192293"/>
                <a:ext cx="540000" cy="540000"/>
              </a:xfrm>
              <a:prstGeom prst="arc">
                <a:avLst>
                  <a:gd name="adj1" fmla="val 16072467"/>
                  <a:gd name="adj2" fmla="val 0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301" name="直線コネクタ 300"/>
              <p:cNvCxnSpPr/>
              <p:nvPr/>
            </p:nvCxnSpPr>
            <p:spPr>
              <a:xfrm>
                <a:off x="4484366" y="4192293"/>
                <a:ext cx="1200073" cy="0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2" name="円弧 301"/>
              <p:cNvSpPr>
                <a:spLocks noChangeAspect="1"/>
              </p:cNvSpPr>
              <p:nvPr/>
            </p:nvSpPr>
            <p:spPr>
              <a:xfrm rot="5400000">
                <a:off x="5406498" y="3652293"/>
                <a:ext cx="540000" cy="540000"/>
              </a:xfrm>
              <a:prstGeom prst="arc">
                <a:avLst>
                  <a:gd name="adj1" fmla="val 15801633"/>
                  <a:gd name="adj2" fmla="val 126361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07" name="円弧 306"/>
            <p:cNvSpPr>
              <a:spLocks noChangeAspect="1"/>
            </p:cNvSpPr>
            <p:nvPr/>
          </p:nvSpPr>
          <p:spPr>
            <a:xfrm rot="5400000" flipV="1">
              <a:off x="6908879" y="3631940"/>
              <a:ext cx="540000" cy="54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" name="円弧 309"/>
            <p:cNvSpPr>
              <a:spLocks noChangeAspect="1"/>
            </p:cNvSpPr>
            <p:nvPr/>
          </p:nvSpPr>
          <p:spPr>
            <a:xfrm rot="5400000" flipV="1">
              <a:off x="7905106" y="4258112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30" name="直線コネクタ 329"/>
            <p:cNvCxnSpPr/>
            <p:nvPr/>
          </p:nvCxnSpPr>
          <p:spPr>
            <a:xfrm>
              <a:off x="8085106" y="4618112"/>
              <a:ext cx="661028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4" name="角丸四角形 393"/>
            <p:cNvSpPr/>
            <p:nvPr/>
          </p:nvSpPr>
          <p:spPr>
            <a:xfrm>
              <a:off x="5796136" y="3534287"/>
              <a:ext cx="1457992" cy="360000"/>
            </a:xfrm>
            <a:prstGeom prst="round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97" name="テキスト ボックス 396"/>
          <p:cNvSpPr txBox="1"/>
          <p:nvPr/>
        </p:nvSpPr>
        <p:spPr>
          <a:xfrm>
            <a:off x="5796136" y="3563724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Common air chamber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61" name="グループ化 60"/>
          <p:cNvGrpSpPr/>
          <p:nvPr/>
        </p:nvGrpSpPr>
        <p:grpSpPr>
          <a:xfrm>
            <a:off x="5364088" y="932579"/>
            <a:ext cx="3384376" cy="3500495"/>
            <a:chOff x="5364088" y="932579"/>
            <a:chExt cx="3384376" cy="3500495"/>
          </a:xfrm>
        </p:grpSpPr>
        <p:sp>
          <p:nvSpPr>
            <p:cNvPr id="292" name="円弧 291"/>
            <p:cNvSpPr>
              <a:spLocks noChangeAspect="1"/>
            </p:cNvSpPr>
            <p:nvPr/>
          </p:nvSpPr>
          <p:spPr>
            <a:xfrm rot="5400000" flipV="1">
              <a:off x="7956416" y="1833107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03" name="グループ化 302"/>
            <p:cNvGrpSpPr/>
            <p:nvPr/>
          </p:nvGrpSpPr>
          <p:grpSpPr>
            <a:xfrm>
              <a:off x="5364088" y="1197209"/>
              <a:ext cx="561395" cy="3235865"/>
              <a:chOff x="5364088" y="1197209"/>
              <a:chExt cx="561395" cy="3235865"/>
            </a:xfrm>
          </p:grpSpPr>
          <p:cxnSp>
            <p:nvCxnSpPr>
              <p:cNvPr id="304" name="直線コネクタ 303"/>
              <p:cNvCxnSpPr/>
              <p:nvPr/>
            </p:nvCxnSpPr>
            <p:spPr>
              <a:xfrm flipV="1">
                <a:off x="5364088" y="2007026"/>
                <a:ext cx="0" cy="2426048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5" name="円弧 304"/>
              <p:cNvSpPr>
                <a:spLocks noChangeAspect="1"/>
              </p:cNvSpPr>
              <p:nvPr/>
            </p:nvSpPr>
            <p:spPr>
              <a:xfrm rot="16200000">
                <a:off x="5364088" y="1737210"/>
                <a:ext cx="540000" cy="540000"/>
              </a:xfrm>
              <a:prstGeom prst="arc">
                <a:avLst>
                  <a:gd name="adj1" fmla="val 16006164"/>
                  <a:gd name="adj2" fmla="val 145444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6" name="円弧 305"/>
              <p:cNvSpPr>
                <a:spLocks noChangeAspect="1"/>
              </p:cNvSpPr>
              <p:nvPr/>
            </p:nvSpPr>
            <p:spPr>
              <a:xfrm rot="5400000">
                <a:off x="5385483" y="1197209"/>
                <a:ext cx="540000" cy="540000"/>
              </a:xfrm>
              <a:prstGeom prst="arc">
                <a:avLst>
                  <a:gd name="adj1" fmla="val 16381319"/>
                  <a:gd name="adj2" fmla="val 193836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328" name="直線コネクタ 327"/>
            <p:cNvCxnSpPr/>
            <p:nvPr/>
          </p:nvCxnSpPr>
          <p:spPr>
            <a:xfrm>
              <a:off x="8136693" y="2193107"/>
              <a:ext cx="611771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2" name="円弧 401"/>
            <p:cNvSpPr>
              <a:spLocks noChangeAspect="1"/>
            </p:cNvSpPr>
            <p:nvPr/>
          </p:nvSpPr>
          <p:spPr>
            <a:xfrm rot="5400000" flipV="1">
              <a:off x="6962860" y="1211129"/>
              <a:ext cx="540000" cy="54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03" name="直線コネクタ 402"/>
            <p:cNvCxnSpPr/>
            <p:nvPr/>
          </p:nvCxnSpPr>
          <p:spPr>
            <a:xfrm flipV="1">
              <a:off x="6962860" y="1113064"/>
              <a:ext cx="0" cy="359031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4" name="円弧 403"/>
            <p:cNvSpPr>
              <a:spLocks noChangeAspect="1"/>
            </p:cNvSpPr>
            <p:nvPr/>
          </p:nvSpPr>
          <p:spPr>
            <a:xfrm>
              <a:off x="6602860" y="932579"/>
              <a:ext cx="360000" cy="360000"/>
            </a:xfrm>
            <a:prstGeom prst="arc">
              <a:avLst>
                <a:gd name="adj1" fmla="val 10656660"/>
                <a:gd name="adj2" fmla="val 1022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" name="角丸四角形 410"/>
            <p:cNvSpPr/>
            <p:nvPr/>
          </p:nvSpPr>
          <p:spPr>
            <a:xfrm>
              <a:off x="5364088" y="1118051"/>
              <a:ext cx="1457992" cy="360000"/>
            </a:xfrm>
            <a:prstGeom prst="round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12" name="テキスト ボックス 411"/>
          <p:cNvSpPr txBox="1"/>
          <p:nvPr/>
        </p:nvSpPr>
        <p:spPr>
          <a:xfrm>
            <a:off x="5364088" y="1124744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Pressurization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Common air chamber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38" name="円弧 337"/>
          <p:cNvSpPr>
            <a:spLocks noChangeAspect="1"/>
          </p:cNvSpPr>
          <p:nvPr/>
        </p:nvSpPr>
        <p:spPr>
          <a:xfrm flipH="1">
            <a:off x="4216671" y="4194675"/>
            <a:ext cx="540000" cy="540000"/>
          </a:xfrm>
          <a:prstGeom prst="arc">
            <a:avLst>
              <a:gd name="adj1" fmla="val 16072467"/>
              <a:gd name="adj2" fmla="val 0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39" name="直線コネクタ 338"/>
          <p:cNvCxnSpPr/>
          <p:nvPr/>
        </p:nvCxnSpPr>
        <p:spPr>
          <a:xfrm>
            <a:off x="4472819" y="4194675"/>
            <a:ext cx="1230786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0" name="円弧 339"/>
          <p:cNvSpPr>
            <a:spLocks noChangeAspect="1"/>
          </p:cNvSpPr>
          <p:nvPr/>
        </p:nvSpPr>
        <p:spPr>
          <a:xfrm rot="5400000">
            <a:off x="5406498" y="3654675"/>
            <a:ext cx="540000" cy="540000"/>
          </a:xfrm>
          <a:prstGeom prst="arc">
            <a:avLst>
              <a:gd name="adj1" fmla="val 15586547"/>
              <a:gd name="adj2" fmla="val 126361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41" name="円弧 340"/>
          <p:cNvSpPr>
            <a:spLocks noChangeAspect="1"/>
          </p:cNvSpPr>
          <p:nvPr/>
        </p:nvSpPr>
        <p:spPr>
          <a:xfrm rot="5400000" flipV="1">
            <a:off x="6908879" y="3631940"/>
            <a:ext cx="540000" cy="540000"/>
          </a:xfrm>
          <a:prstGeom prst="arc">
            <a:avLst>
              <a:gd name="adj1" fmla="val 15946972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46" name="円弧 345"/>
          <p:cNvSpPr>
            <a:spLocks noChangeAspect="1"/>
          </p:cNvSpPr>
          <p:nvPr/>
        </p:nvSpPr>
        <p:spPr>
          <a:xfrm rot="5400000" flipV="1">
            <a:off x="7905106" y="4258113"/>
            <a:ext cx="360000" cy="360000"/>
          </a:xfrm>
          <a:prstGeom prst="arc">
            <a:avLst>
              <a:gd name="adj1" fmla="val 160634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7" name="直線コネクタ 346"/>
          <p:cNvCxnSpPr/>
          <p:nvPr/>
        </p:nvCxnSpPr>
        <p:spPr>
          <a:xfrm flipV="1">
            <a:off x="8085106" y="4618112"/>
            <a:ext cx="617255" cy="1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8" name="円弧 347"/>
          <p:cNvSpPr>
            <a:spLocks noChangeAspect="1"/>
          </p:cNvSpPr>
          <p:nvPr/>
        </p:nvSpPr>
        <p:spPr>
          <a:xfrm flipV="1">
            <a:off x="8660705" y="4527354"/>
            <a:ext cx="90000" cy="90000"/>
          </a:xfrm>
          <a:prstGeom prst="arc">
            <a:avLst>
              <a:gd name="adj1" fmla="val 150309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9" name="直線コネクタ 348"/>
          <p:cNvCxnSpPr/>
          <p:nvPr/>
        </p:nvCxnSpPr>
        <p:spPr>
          <a:xfrm>
            <a:off x="8750705" y="1113064"/>
            <a:ext cx="0" cy="3463807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7" name="直線コネクタ 416"/>
          <p:cNvCxnSpPr/>
          <p:nvPr/>
        </p:nvCxnSpPr>
        <p:spPr>
          <a:xfrm flipV="1">
            <a:off x="5364088" y="2013107"/>
            <a:ext cx="0" cy="2419968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8" name="円弧 417"/>
          <p:cNvSpPr>
            <a:spLocks noChangeAspect="1"/>
          </p:cNvSpPr>
          <p:nvPr/>
        </p:nvSpPr>
        <p:spPr>
          <a:xfrm rot="16200000">
            <a:off x="5364088" y="1737213"/>
            <a:ext cx="540000" cy="540000"/>
          </a:xfrm>
          <a:prstGeom prst="arc">
            <a:avLst>
              <a:gd name="adj1" fmla="val 16006164"/>
              <a:gd name="adj2" fmla="val 145444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19" name="円弧 418"/>
          <p:cNvSpPr>
            <a:spLocks noChangeAspect="1"/>
          </p:cNvSpPr>
          <p:nvPr/>
        </p:nvSpPr>
        <p:spPr>
          <a:xfrm rot="5400000">
            <a:off x="5385483" y="1197212"/>
            <a:ext cx="540000" cy="540000"/>
          </a:xfrm>
          <a:prstGeom prst="arc">
            <a:avLst>
              <a:gd name="adj1" fmla="val 16171204"/>
              <a:gd name="adj2" fmla="val 193836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20" name="円弧 419"/>
          <p:cNvSpPr>
            <a:spLocks noChangeAspect="1"/>
          </p:cNvSpPr>
          <p:nvPr/>
        </p:nvSpPr>
        <p:spPr>
          <a:xfrm rot="5400000" flipV="1">
            <a:off x="6962860" y="1211906"/>
            <a:ext cx="540000" cy="540000"/>
          </a:xfrm>
          <a:prstGeom prst="arc">
            <a:avLst>
              <a:gd name="adj1" fmla="val 160634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1" name="直線コネクタ 420"/>
          <p:cNvCxnSpPr/>
          <p:nvPr/>
        </p:nvCxnSpPr>
        <p:spPr>
          <a:xfrm flipV="1">
            <a:off x="6962861" y="1112044"/>
            <a:ext cx="0" cy="388575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2" name="円弧 421"/>
          <p:cNvSpPr>
            <a:spLocks noChangeAspect="1"/>
          </p:cNvSpPr>
          <p:nvPr/>
        </p:nvSpPr>
        <p:spPr>
          <a:xfrm>
            <a:off x="6602860" y="932579"/>
            <a:ext cx="360000" cy="360000"/>
          </a:xfrm>
          <a:prstGeom prst="arc">
            <a:avLst>
              <a:gd name="adj1" fmla="val 10611098"/>
              <a:gd name="adj2" fmla="val 1022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23" name="円弧 422"/>
          <p:cNvSpPr>
            <a:spLocks noChangeAspect="1"/>
          </p:cNvSpPr>
          <p:nvPr/>
        </p:nvSpPr>
        <p:spPr>
          <a:xfrm rot="5400000" flipV="1">
            <a:off x="7952415" y="1831028"/>
            <a:ext cx="360000" cy="360000"/>
          </a:xfrm>
          <a:prstGeom prst="arc">
            <a:avLst>
              <a:gd name="adj1" fmla="val 15967931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4" name="直線コネクタ 423"/>
          <p:cNvCxnSpPr/>
          <p:nvPr/>
        </p:nvCxnSpPr>
        <p:spPr>
          <a:xfrm>
            <a:off x="8134660" y="2191028"/>
            <a:ext cx="560557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5" name="円弧 424"/>
          <p:cNvSpPr>
            <a:spLocks noChangeAspect="1"/>
          </p:cNvSpPr>
          <p:nvPr/>
        </p:nvSpPr>
        <p:spPr>
          <a:xfrm flipV="1">
            <a:off x="8660766" y="2101028"/>
            <a:ext cx="90000" cy="90000"/>
          </a:xfrm>
          <a:prstGeom prst="arc">
            <a:avLst>
              <a:gd name="adj1" fmla="val 150309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26" name="角丸四角形 425"/>
          <p:cNvSpPr/>
          <p:nvPr/>
        </p:nvSpPr>
        <p:spPr>
          <a:xfrm>
            <a:off x="7473842" y="1713921"/>
            <a:ext cx="387358" cy="67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4" name="Group 25"/>
          <p:cNvGrpSpPr>
            <a:grpSpLocks/>
          </p:cNvGrpSpPr>
          <p:nvPr/>
        </p:nvGrpSpPr>
        <p:grpSpPr bwMode="auto">
          <a:xfrm>
            <a:off x="625058" y="2869751"/>
            <a:ext cx="914400" cy="792163"/>
            <a:chOff x="943" y="2523"/>
            <a:chExt cx="576" cy="499"/>
          </a:xfrm>
        </p:grpSpPr>
        <p:sp>
          <p:nvSpPr>
            <p:cNvPr id="115" name="AutoShape 26"/>
            <p:cNvSpPr>
              <a:spLocks noChangeArrowheads="1"/>
            </p:cNvSpPr>
            <p:nvPr/>
          </p:nvSpPr>
          <p:spPr bwMode="auto">
            <a:xfrm>
              <a:off x="943" y="2523"/>
              <a:ext cx="576" cy="453"/>
            </a:xfrm>
            <a:prstGeom prst="roundRect">
              <a:avLst>
                <a:gd name="adj" fmla="val 5556"/>
              </a:avLst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" name="AutoShape 27"/>
            <p:cNvSpPr>
              <a:spLocks noChangeArrowheads="1"/>
            </p:cNvSpPr>
            <p:nvPr/>
          </p:nvSpPr>
          <p:spPr bwMode="auto">
            <a:xfrm flipH="1" flipV="1">
              <a:off x="975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7" name="AutoShape 28"/>
            <p:cNvSpPr>
              <a:spLocks noChangeArrowheads="1"/>
            </p:cNvSpPr>
            <p:nvPr/>
          </p:nvSpPr>
          <p:spPr bwMode="auto">
            <a:xfrm flipH="1" flipV="1">
              <a:off x="1077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" name="AutoShape 29"/>
            <p:cNvSpPr>
              <a:spLocks noChangeArrowheads="1"/>
            </p:cNvSpPr>
            <p:nvPr/>
          </p:nvSpPr>
          <p:spPr bwMode="auto">
            <a:xfrm flipH="1" flipV="1">
              <a:off x="1179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" name="AutoShape 30"/>
            <p:cNvSpPr>
              <a:spLocks noChangeArrowheads="1"/>
            </p:cNvSpPr>
            <p:nvPr/>
          </p:nvSpPr>
          <p:spPr bwMode="auto">
            <a:xfrm flipH="1" flipV="1">
              <a:off x="1281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" name="AutoShape 31"/>
            <p:cNvSpPr>
              <a:spLocks noChangeArrowheads="1"/>
            </p:cNvSpPr>
            <p:nvPr/>
          </p:nvSpPr>
          <p:spPr bwMode="auto">
            <a:xfrm flipH="1" flipV="1">
              <a:off x="1383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1" name="AutoShape 32"/>
          <p:cNvSpPr>
            <a:spLocks noChangeArrowheads="1"/>
          </p:cNvSpPr>
          <p:nvPr/>
        </p:nvSpPr>
        <p:spPr bwMode="auto">
          <a:xfrm>
            <a:off x="659983" y="2904676"/>
            <a:ext cx="849312" cy="647700"/>
          </a:xfrm>
          <a:prstGeom prst="roundRect">
            <a:avLst>
              <a:gd name="adj" fmla="val 491"/>
            </a:avLst>
          </a:prstGeom>
          <a:solidFill>
            <a:schemeClr val="tx2">
              <a:lumMod val="60000"/>
              <a:lumOff val="40000"/>
            </a:schemeClr>
          </a:solidFill>
          <a:ln w="762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2" name="Group 25"/>
          <p:cNvGrpSpPr>
            <a:grpSpLocks/>
          </p:cNvGrpSpPr>
          <p:nvPr/>
        </p:nvGrpSpPr>
        <p:grpSpPr bwMode="auto">
          <a:xfrm>
            <a:off x="2145432" y="2875211"/>
            <a:ext cx="914400" cy="792163"/>
            <a:chOff x="943" y="2523"/>
            <a:chExt cx="576" cy="499"/>
          </a:xfrm>
        </p:grpSpPr>
        <p:sp>
          <p:nvSpPr>
            <p:cNvPr id="123" name="AutoShape 26"/>
            <p:cNvSpPr>
              <a:spLocks noChangeArrowheads="1"/>
            </p:cNvSpPr>
            <p:nvPr/>
          </p:nvSpPr>
          <p:spPr bwMode="auto">
            <a:xfrm>
              <a:off x="943" y="2523"/>
              <a:ext cx="576" cy="453"/>
            </a:xfrm>
            <a:prstGeom prst="roundRect">
              <a:avLst>
                <a:gd name="adj" fmla="val 5556"/>
              </a:avLst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4" name="AutoShape 27"/>
            <p:cNvSpPr>
              <a:spLocks noChangeArrowheads="1"/>
            </p:cNvSpPr>
            <p:nvPr/>
          </p:nvSpPr>
          <p:spPr bwMode="auto">
            <a:xfrm flipH="1" flipV="1">
              <a:off x="975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" name="AutoShape 28"/>
            <p:cNvSpPr>
              <a:spLocks noChangeArrowheads="1"/>
            </p:cNvSpPr>
            <p:nvPr/>
          </p:nvSpPr>
          <p:spPr bwMode="auto">
            <a:xfrm flipH="1" flipV="1">
              <a:off x="1077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6" name="AutoShape 29"/>
            <p:cNvSpPr>
              <a:spLocks noChangeArrowheads="1"/>
            </p:cNvSpPr>
            <p:nvPr/>
          </p:nvSpPr>
          <p:spPr bwMode="auto">
            <a:xfrm flipH="1" flipV="1">
              <a:off x="1179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7" name="AutoShape 30"/>
            <p:cNvSpPr>
              <a:spLocks noChangeArrowheads="1"/>
            </p:cNvSpPr>
            <p:nvPr/>
          </p:nvSpPr>
          <p:spPr bwMode="auto">
            <a:xfrm flipH="1" flipV="1">
              <a:off x="1281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9" name="AutoShape 31"/>
            <p:cNvSpPr>
              <a:spLocks noChangeArrowheads="1"/>
            </p:cNvSpPr>
            <p:nvPr/>
          </p:nvSpPr>
          <p:spPr bwMode="auto">
            <a:xfrm flipH="1" flipV="1">
              <a:off x="1383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1" name="AutoShape 32"/>
          <p:cNvSpPr>
            <a:spLocks noChangeArrowheads="1"/>
          </p:cNvSpPr>
          <p:nvPr/>
        </p:nvSpPr>
        <p:spPr bwMode="auto">
          <a:xfrm>
            <a:off x="2180357" y="2910136"/>
            <a:ext cx="849312" cy="647700"/>
          </a:xfrm>
          <a:prstGeom prst="roundRect">
            <a:avLst>
              <a:gd name="adj" fmla="val 491"/>
            </a:avLst>
          </a:prstGeom>
          <a:solidFill>
            <a:schemeClr val="tx2">
              <a:lumMod val="60000"/>
              <a:lumOff val="40000"/>
            </a:schemeClr>
          </a:solidFill>
          <a:ln w="762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角丸四角形 136"/>
          <p:cNvSpPr/>
          <p:nvPr/>
        </p:nvSpPr>
        <p:spPr>
          <a:xfrm>
            <a:off x="251520" y="2179835"/>
            <a:ext cx="2880000" cy="360000"/>
          </a:xfrm>
          <a:prstGeom prst="roundRect">
            <a:avLst>
              <a:gd name="adj" fmla="val 10421"/>
            </a:avLst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8" name="直線コネクタ 137"/>
          <p:cNvCxnSpPr>
            <a:stCxn id="137" idx="1"/>
            <a:endCxn id="137" idx="3"/>
          </p:cNvCxnSpPr>
          <p:nvPr/>
        </p:nvCxnSpPr>
        <p:spPr>
          <a:xfrm>
            <a:off x="251520" y="2359835"/>
            <a:ext cx="2880000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直線コネクタ 138"/>
          <p:cNvCxnSpPr/>
          <p:nvPr/>
        </p:nvCxnSpPr>
        <p:spPr>
          <a:xfrm>
            <a:off x="2699792" y="2359835"/>
            <a:ext cx="0" cy="540080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直線コネクタ 139"/>
          <p:cNvCxnSpPr/>
          <p:nvPr/>
        </p:nvCxnSpPr>
        <p:spPr>
          <a:xfrm>
            <a:off x="2483768" y="2533360"/>
            <a:ext cx="0" cy="366555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直線コネクタ 140"/>
          <p:cNvCxnSpPr/>
          <p:nvPr/>
        </p:nvCxnSpPr>
        <p:spPr>
          <a:xfrm>
            <a:off x="1164111" y="2359835"/>
            <a:ext cx="0" cy="540080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/>
          <p:nvPr/>
        </p:nvCxnSpPr>
        <p:spPr>
          <a:xfrm>
            <a:off x="948087" y="2533360"/>
            <a:ext cx="0" cy="366555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" name="片側の 2 つの角を丸めた四角形 142"/>
          <p:cNvSpPr/>
          <p:nvPr/>
        </p:nvSpPr>
        <p:spPr>
          <a:xfrm>
            <a:off x="262890" y="2189669"/>
            <a:ext cx="2857500" cy="157453"/>
          </a:xfrm>
          <a:prstGeom prst="round2Same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4" name="直線コネクタ 143"/>
          <p:cNvCxnSpPr/>
          <p:nvPr/>
        </p:nvCxnSpPr>
        <p:spPr>
          <a:xfrm>
            <a:off x="2699792" y="2331184"/>
            <a:ext cx="0" cy="594056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直線コネクタ 144"/>
          <p:cNvCxnSpPr/>
          <p:nvPr/>
        </p:nvCxnSpPr>
        <p:spPr>
          <a:xfrm>
            <a:off x="1166738" y="2331184"/>
            <a:ext cx="0" cy="594056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直線コネクタ 145"/>
          <p:cNvCxnSpPr/>
          <p:nvPr/>
        </p:nvCxnSpPr>
        <p:spPr>
          <a:xfrm>
            <a:off x="2483768" y="2533359"/>
            <a:ext cx="0" cy="366555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直線コネクタ 146"/>
          <p:cNvCxnSpPr/>
          <p:nvPr/>
        </p:nvCxnSpPr>
        <p:spPr>
          <a:xfrm>
            <a:off x="946645" y="2528206"/>
            <a:ext cx="0" cy="366555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8" name="片側の 2 つの角を丸めた四角形 147"/>
          <p:cNvSpPr/>
          <p:nvPr/>
        </p:nvSpPr>
        <p:spPr>
          <a:xfrm flipV="1">
            <a:off x="262890" y="2369401"/>
            <a:ext cx="2857500" cy="158804"/>
          </a:xfrm>
          <a:prstGeom prst="round2Same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8" name="テキスト ボックス 157"/>
          <p:cNvSpPr txBox="1"/>
          <p:nvPr/>
        </p:nvSpPr>
        <p:spPr>
          <a:xfrm>
            <a:off x="1340236" y="3714287"/>
            <a:ext cx="8242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Print Head</a:t>
            </a:r>
            <a:endParaRPr kumimoji="1"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59" name="テキスト ボックス 158"/>
          <p:cNvSpPr txBox="1"/>
          <p:nvPr/>
        </p:nvSpPr>
        <p:spPr>
          <a:xfrm>
            <a:off x="212124" y="1936369"/>
            <a:ext cx="6319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Ink bus</a:t>
            </a:r>
            <a:endParaRPr kumimoji="1"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163" name="グループ化 162"/>
          <p:cNvGrpSpPr/>
          <p:nvPr/>
        </p:nvGrpSpPr>
        <p:grpSpPr>
          <a:xfrm>
            <a:off x="687553" y="3541489"/>
            <a:ext cx="764274" cy="71789"/>
            <a:chOff x="687553" y="3541489"/>
            <a:chExt cx="764274" cy="71789"/>
          </a:xfrm>
        </p:grpSpPr>
        <p:sp>
          <p:nvSpPr>
            <p:cNvPr id="165" name="台形 164"/>
            <p:cNvSpPr>
              <a:spLocks noChangeAspect="1"/>
            </p:cNvSpPr>
            <p:nvPr/>
          </p:nvSpPr>
          <p:spPr>
            <a:xfrm flipV="1">
              <a:off x="687553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6" name="台形 165"/>
            <p:cNvSpPr>
              <a:spLocks noChangeAspect="1"/>
            </p:cNvSpPr>
            <p:nvPr/>
          </p:nvSpPr>
          <p:spPr>
            <a:xfrm flipV="1">
              <a:off x="1335519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7" name="台形 166"/>
            <p:cNvSpPr>
              <a:spLocks noChangeAspect="1"/>
            </p:cNvSpPr>
            <p:nvPr/>
          </p:nvSpPr>
          <p:spPr>
            <a:xfrm flipV="1">
              <a:off x="849743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8" name="台形 167"/>
            <p:cNvSpPr>
              <a:spLocks noChangeAspect="1"/>
            </p:cNvSpPr>
            <p:nvPr/>
          </p:nvSpPr>
          <p:spPr>
            <a:xfrm flipV="1">
              <a:off x="1012384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9" name="台形 168"/>
            <p:cNvSpPr>
              <a:spLocks noChangeAspect="1"/>
            </p:cNvSpPr>
            <p:nvPr/>
          </p:nvSpPr>
          <p:spPr>
            <a:xfrm flipV="1">
              <a:off x="1173549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0" name="グループ化 169"/>
          <p:cNvGrpSpPr/>
          <p:nvPr/>
        </p:nvGrpSpPr>
        <p:grpSpPr>
          <a:xfrm>
            <a:off x="2210044" y="3546997"/>
            <a:ext cx="764274" cy="71789"/>
            <a:chOff x="2210044" y="3546997"/>
            <a:chExt cx="764274" cy="71789"/>
          </a:xfrm>
        </p:grpSpPr>
        <p:sp>
          <p:nvSpPr>
            <p:cNvPr id="171" name="台形 170"/>
            <p:cNvSpPr>
              <a:spLocks noChangeAspect="1"/>
            </p:cNvSpPr>
            <p:nvPr/>
          </p:nvSpPr>
          <p:spPr>
            <a:xfrm flipV="1">
              <a:off x="2210044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6" name="台形 175"/>
            <p:cNvSpPr>
              <a:spLocks noChangeAspect="1"/>
            </p:cNvSpPr>
            <p:nvPr/>
          </p:nvSpPr>
          <p:spPr>
            <a:xfrm flipV="1">
              <a:off x="2858010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7" name="台形 176"/>
            <p:cNvSpPr>
              <a:spLocks noChangeAspect="1"/>
            </p:cNvSpPr>
            <p:nvPr/>
          </p:nvSpPr>
          <p:spPr>
            <a:xfrm flipV="1">
              <a:off x="2372234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8" name="台形 177"/>
            <p:cNvSpPr>
              <a:spLocks noChangeAspect="1"/>
            </p:cNvSpPr>
            <p:nvPr/>
          </p:nvSpPr>
          <p:spPr>
            <a:xfrm flipV="1">
              <a:off x="2534875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9" name="台形 178"/>
            <p:cNvSpPr>
              <a:spLocks noChangeAspect="1"/>
            </p:cNvSpPr>
            <p:nvPr/>
          </p:nvSpPr>
          <p:spPr>
            <a:xfrm flipV="1">
              <a:off x="2696040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180" name="直線コネクタ 179"/>
          <p:cNvCxnSpPr>
            <a:stCxn id="200" idx="0"/>
          </p:cNvCxnSpPr>
          <p:nvPr/>
        </p:nvCxnSpPr>
        <p:spPr>
          <a:xfrm flipV="1">
            <a:off x="6210152" y="1478051"/>
            <a:ext cx="0" cy="468152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直線コネクタ 180"/>
          <p:cNvCxnSpPr/>
          <p:nvPr/>
        </p:nvCxnSpPr>
        <p:spPr>
          <a:xfrm flipV="1">
            <a:off x="6210152" y="1481129"/>
            <a:ext cx="0" cy="468152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6" name="テキスト ボックス 195"/>
          <p:cNvSpPr txBox="1"/>
          <p:nvPr/>
        </p:nvSpPr>
        <p:spPr>
          <a:xfrm>
            <a:off x="5320945" y="2118048"/>
            <a:ext cx="6912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Air pump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5940192" y="2486203"/>
            <a:ext cx="360000" cy="1043639"/>
            <a:chOff x="5940192" y="2486203"/>
            <a:chExt cx="360000" cy="1043639"/>
          </a:xfrm>
        </p:grpSpPr>
        <p:cxnSp>
          <p:nvCxnSpPr>
            <p:cNvPr id="182" name="直線コネクタ 181"/>
            <p:cNvCxnSpPr/>
            <p:nvPr/>
          </p:nvCxnSpPr>
          <p:spPr>
            <a:xfrm>
              <a:off x="5940192" y="3353739"/>
              <a:ext cx="0" cy="169172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7" name="円弧 186"/>
            <p:cNvSpPr>
              <a:spLocks noChangeAspect="1"/>
            </p:cNvSpPr>
            <p:nvPr/>
          </p:nvSpPr>
          <p:spPr>
            <a:xfrm rot="5400000">
              <a:off x="6034062" y="2991057"/>
              <a:ext cx="180000" cy="180000"/>
            </a:xfrm>
            <a:prstGeom prst="arc">
              <a:avLst>
                <a:gd name="adj1" fmla="val 15797306"/>
                <a:gd name="adj2" fmla="val 222637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88" name="直線コネクタ 187"/>
            <p:cNvCxnSpPr/>
            <p:nvPr/>
          </p:nvCxnSpPr>
          <p:spPr>
            <a:xfrm>
              <a:off x="6214062" y="2486203"/>
              <a:ext cx="0" cy="594639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円弧 14"/>
            <p:cNvSpPr>
              <a:spLocks noChangeAspect="1"/>
            </p:cNvSpPr>
            <p:nvPr/>
          </p:nvSpPr>
          <p:spPr>
            <a:xfrm rot="16200000">
              <a:off x="5940192" y="3169842"/>
              <a:ext cx="360000" cy="360000"/>
            </a:xfrm>
            <a:prstGeom prst="arc">
              <a:avLst>
                <a:gd name="adj1" fmla="val 16082837"/>
                <a:gd name="adj2" fmla="val 106457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207" name="直線コネクタ 206"/>
          <p:cNvCxnSpPr/>
          <p:nvPr/>
        </p:nvCxnSpPr>
        <p:spPr>
          <a:xfrm>
            <a:off x="5940152" y="3353325"/>
            <a:ext cx="0" cy="169172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8" name="円弧 207"/>
          <p:cNvSpPr>
            <a:spLocks noChangeAspect="1"/>
          </p:cNvSpPr>
          <p:nvPr/>
        </p:nvSpPr>
        <p:spPr>
          <a:xfrm rot="5400000">
            <a:off x="6034022" y="2990643"/>
            <a:ext cx="180000" cy="180000"/>
          </a:xfrm>
          <a:prstGeom prst="arc">
            <a:avLst>
              <a:gd name="adj1" fmla="val 15797306"/>
              <a:gd name="adj2" fmla="val 222637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9" name="直線コネクタ 208"/>
          <p:cNvCxnSpPr/>
          <p:nvPr/>
        </p:nvCxnSpPr>
        <p:spPr>
          <a:xfrm>
            <a:off x="6214022" y="2485789"/>
            <a:ext cx="0" cy="594639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0" name="円弧 209"/>
          <p:cNvSpPr>
            <a:spLocks noChangeAspect="1"/>
          </p:cNvSpPr>
          <p:nvPr/>
        </p:nvSpPr>
        <p:spPr>
          <a:xfrm rot="16200000">
            <a:off x="5940152" y="3169428"/>
            <a:ext cx="360000" cy="360000"/>
          </a:xfrm>
          <a:prstGeom prst="arc">
            <a:avLst>
              <a:gd name="adj1" fmla="val 16082837"/>
              <a:gd name="adj2" fmla="val 106457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円/楕円 199"/>
          <p:cNvSpPr>
            <a:spLocks noChangeAspect="1"/>
          </p:cNvSpPr>
          <p:nvPr/>
        </p:nvSpPr>
        <p:spPr>
          <a:xfrm>
            <a:off x="5940152" y="1946203"/>
            <a:ext cx="540000" cy="540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1" name="パイ 200"/>
          <p:cNvSpPr>
            <a:spLocks noChangeAspect="1"/>
          </p:cNvSpPr>
          <p:nvPr/>
        </p:nvSpPr>
        <p:spPr>
          <a:xfrm>
            <a:off x="5958152" y="1964203"/>
            <a:ext cx="504000" cy="504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8" name="片側の 2 つの角を丸めた四角形 217"/>
          <p:cNvSpPr/>
          <p:nvPr/>
        </p:nvSpPr>
        <p:spPr>
          <a:xfrm>
            <a:off x="4592359" y="4885828"/>
            <a:ext cx="963097" cy="178916"/>
          </a:xfrm>
          <a:prstGeom prst="round2SameRect">
            <a:avLst>
              <a:gd name="adj1" fmla="val 0"/>
              <a:gd name="adj2" fmla="val 515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台形 38"/>
          <p:cNvSpPr/>
          <p:nvPr/>
        </p:nvSpPr>
        <p:spPr>
          <a:xfrm>
            <a:off x="4770267" y="4959145"/>
            <a:ext cx="189463" cy="484400"/>
          </a:xfrm>
          <a:prstGeom prst="trapezoid">
            <a:avLst/>
          </a:prstGeom>
          <a:solidFill>
            <a:schemeClr val="accent5">
              <a:lumMod val="20000"/>
              <a:lumOff val="80000"/>
              <a:alpha val="30000"/>
            </a:schemeClr>
          </a:solidFill>
          <a:ln w="19050" cap="rnd">
            <a:solidFill>
              <a:schemeClr val="tx1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1" name="グループ化 150"/>
          <p:cNvGrpSpPr/>
          <p:nvPr/>
        </p:nvGrpSpPr>
        <p:grpSpPr>
          <a:xfrm>
            <a:off x="3120390" y="2276872"/>
            <a:ext cx="1955666" cy="3087456"/>
            <a:chOff x="3120390" y="2258699"/>
            <a:chExt cx="1955666" cy="3087456"/>
          </a:xfrm>
        </p:grpSpPr>
        <p:sp>
          <p:nvSpPr>
            <p:cNvPr id="152" name="円弧 151"/>
            <p:cNvSpPr/>
            <p:nvPr/>
          </p:nvSpPr>
          <p:spPr>
            <a:xfrm>
              <a:off x="4355976" y="2258699"/>
              <a:ext cx="720080" cy="720080"/>
            </a:xfrm>
            <a:prstGeom prst="arc">
              <a:avLst>
                <a:gd name="adj1" fmla="val 15998363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53" name="直線コネクタ 152"/>
            <p:cNvCxnSpPr/>
            <p:nvPr/>
          </p:nvCxnSpPr>
          <p:spPr>
            <a:xfrm flipH="1">
              <a:off x="3120390" y="2258699"/>
              <a:ext cx="1585040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>
              <a:off x="5076056" y="2616911"/>
              <a:ext cx="0" cy="2729244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5" name="直線コネクタ 154"/>
          <p:cNvCxnSpPr/>
          <p:nvPr/>
        </p:nvCxnSpPr>
        <p:spPr>
          <a:xfrm>
            <a:off x="5076771" y="2632185"/>
            <a:ext cx="0" cy="2759154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3" name="グループ化 172"/>
          <p:cNvGrpSpPr/>
          <p:nvPr/>
        </p:nvGrpSpPr>
        <p:grpSpPr>
          <a:xfrm flipH="1">
            <a:off x="5089781" y="4957932"/>
            <a:ext cx="387568" cy="144000"/>
            <a:chOff x="3777027" y="4970303"/>
            <a:chExt cx="387568" cy="144000"/>
          </a:xfrm>
        </p:grpSpPr>
        <p:sp>
          <p:nvSpPr>
            <p:cNvPr id="174" name="正方形/長方形 173"/>
            <p:cNvSpPr/>
            <p:nvPr/>
          </p:nvSpPr>
          <p:spPr>
            <a:xfrm>
              <a:off x="3777027" y="4970303"/>
              <a:ext cx="216024" cy="14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75" name="直線コネクタ 174"/>
            <p:cNvCxnSpPr>
              <a:stCxn id="174" idx="0"/>
            </p:cNvCxnSpPr>
            <p:nvPr/>
          </p:nvCxnSpPr>
          <p:spPr>
            <a:xfrm>
              <a:off x="3885039" y="4970303"/>
              <a:ext cx="279556" cy="0"/>
            </a:xfrm>
            <a:prstGeom prst="line">
              <a:avLst/>
            </a:prstGeom>
            <a:ln w="19050">
              <a:solidFill>
                <a:schemeClr val="accent6"/>
              </a:solidFill>
              <a:headEnd type="none"/>
              <a:tailEnd type="oval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6" name="円弧 155"/>
          <p:cNvSpPr/>
          <p:nvPr/>
        </p:nvSpPr>
        <p:spPr>
          <a:xfrm>
            <a:off x="4356691" y="2279140"/>
            <a:ext cx="720080" cy="720080"/>
          </a:xfrm>
          <a:prstGeom prst="arc">
            <a:avLst>
              <a:gd name="adj1" fmla="val 16024316"/>
              <a:gd name="adj2" fmla="val 0"/>
            </a:avLst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7" name="直線コネクタ 156"/>
          <p:cNvCxnSpPr/>
          <p:nvPr/>
        </p:nvCxnSpPr>
        <p:spPr>
          <a:xfrm flipH="1">
            <a:off x="3120390" y="2279068"/>
            <a:ext cx="1581582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0" name="片側の 2 つの角を丸めた四角形 219"/>
          <p:cNvSpPr/>
          <p:nvPr/>
        </p:nvSpPr>
        <p:spPr>
          <a:xfrm>
            <a:off x="3710533" y="4888645"/>
            <a:ext cx="720080" cy="263381"/>
          </a:xfrm>
          <a:prstGeom prst="round2SameRect">
            <a:avLst>
              <a:gd name="adj1" fmla="val 0"/>
              <a:gd name="adj2" fmla="val 980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5" name="グループ化 234"/>
          <p:cNvGrpSpPr/>
          <p:nvPr/>
        </p:nvGrpSpPr>
        <p:grpSpPr>
          <a:xfrm>
            <a:off x="2642649" y="1323113"/>
            <a:ext cx="1353287" cy="3978095"/>
            <a:chOff x="2642649" y="1323113"/>
            <a:chExt cx="1353287" cy="3978095"/>
          </a:xfrm>
        </p:grpSpPr>
        <p:sp>
          <p:nvSpPr>
            <p:cNvPr id="7" name="円弧 6"/>
            <p:cNvSpPr/>
            <p:nvPr/>
          </p:nvSpPr>
          <p:spPr>
            <a:xfrm>
              <a:off x="3275856" y="1863114"/>
              <a:ext cx="720080" cy="720080"/>
            </a:xfrm>
            <a:prstGeom prst="arc">
              <a:avLst>
                <a:gd name="adj1" fmla="val 16022759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" name="直線コネクタ 8"/>
            <p:cNvCxnSpPr/>
            <p:nvPr/>
          </p:nvCxnSpPr>
          <p:spPr>
            <a:xfrm>
              <a:off x="3995936" y="2215097"/>
              <a:ext cx="0" cy="3086111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 flipH="1">
              <a:off x="2924648" y="1863114"/>
              <a:ext cx="698757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円弧 18"/>
            <p:cNvSpPr>
              <a:spLocks noChangeAspect="1"/>
            </p:cNvSpPr>
            <p:nvPr/>
          </p:nvSpPr>
          <p:spPr>
            <a:xfrm rot="16200000" flipH="1">
              <a:off x="2642649" y="1323113"/>
              <a:ext cx="540000" cy="540000"/>
            </a:xfrm>
            <a:prstGeom prst="arc">
              <a:avLst>
                <a:gd name="adj1" fmla="val 16017868"/>
                <a:gd name="adj2" fmla="val 195180"/>
              </a:avLst>
            </a:prstGeom>
            <a:ln w="88900">
              <a:solidFill>
                <a:schemeClr val="bg1">
                  <a:lumMod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164" name="直線コネクタ 163"/>
          <p:cNvCxnSpPr/>
          <p:nvPr/>
        </p:nvCxnSpPr>
        <p:spPr>
          <a:xfrm>
            <a:off x="3995936" y="2217542"/>
            <a:ext cx="0" cy="321339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5" name="直線コネクタ 1044"/>
          <p:cNvCxnSpPr/>
          <p:nvPr/>
        </p:nvCxnSpPr>
        <p:spPr>
          <a:xfrm>
            <a:off x="2642649" y="1425388"/>
            <a:ext cx="0" cy="173192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0" name="円弧 159"/>
          <p:cNvSpPr>
            <a:spLocks noChangeAspect="1"/>
          </p:cNvSpPr>
          <p:nvPr/>
        </p:nvSpPr>
        <p:spPr>
          <a:xfrm rot="16200000" flipH="1">
            <a:off x="2642649" y="1324122"/>
            <a:ext cx="540000" cy="540000"/>
          </a:xfrm>
          <a:prstGeom prst="arc">
            <a:avLst>
              <a:gd name="adj1" fmla="val 16017868"/>
              <a:gd name="adj2" fmla="val 195180"/>
            </a:avLst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1" name="直線コネクタ 160"/>
          <p:cNvCxnSpPr/>
          <p:nvPr/>
        </p:nvCxnSpPr>
        <p:spPr>
          <a:xfrm flipH="1">
            <a:off x="2922607" y="1864123"/>
            <a:ext cx="722595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2" name="円弧 161"/>
          <p:cNvSpPr/>
          <p:nvPr/>
        </p:nvSpPr>
        <p:spPr>
          <a:xfrm>
            <a:off x="3275856" y="1864123"/>
            <a:ext cx="720080" cy="720080"/>
          </a:xfrm>
          <a:prstGeom prst="arc">
            <a:avLst>
              <a:gd name="adj1" fmla="val 16092601"/>
              <a:gd name="adj2" fmla="val 0"/>
            </a:avLst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3140316" y="2443360"/>
            <a:ext cx="720080" cy="2862001"/>
            <a:chOff x="3140316" y="2443360"/>
            <a:chExt cx="720080" cy="2862001"/>
          </a:xfrm>
        </p:grpSpPr>
        <p:cxnSp>
          <p:nvCxnSpPr>
            <p:cNvPr id="133" name="直線コネクタ 132"/>
            <p:cNvCxnSpPr/>
            <p:nvPr/>
          </p:nvCxnSpPr>
          <p:spPr>
            <a:xfrm flipH="1">
              <a:off x="3140316" y="2443360"/>
              <a:ext cx="360040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4" name="円弧 133"/>
            <p:cNvSpPr/>
            <p:nvPr/>
          </p:nvSpPr>
          <p:spPr>
            <a:xfrm>
              <a:off x="3140316" y="2443360"/>
              <a:ext cx="720080" cy="720080"/>
            </a:xfrm>
            <a:prstGeom prst="arc">
              <a:avLst>
                <a:gd name="adj1" fmla="val 15998363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35" name="直線コネクタ 134"/>
            <p:cNvCxnSpPr/>
            <p:nvPr/>
          </p:nvCxnSpPr>
          <p:spPr>
            <a:xfrm>
              <a:off x="3860396" y="2790453"/>
              <a:ext cx="0" cy="2514908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36" name="直線コネクタ 135"/>
          <p:cNvCxnSpPr/>
          <p:nvPr/>
        </p:nvCxnSpPr>
        <p:spPr>
          <a:xfrm>
            <a:off x="3860396" y="2762928"/>
            <a:ext cx="0" cy="2617381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直線コネクタ 148"/>
          <p:cNvCxnSpPr/>
          <p:nvPr/>
        </p:nvCxnSpPr>
        <p:spPr>
          <a:xfrm flipH="1">
            <a:off x="3115628" y="2442871"/>
            <a:ext cx="384728" cy="489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0" name="円弧 149"/>
          <p:cNvSpPr/>
          <p:nvPr/>
        </p:nvSpPr>
        <p:spPr>
          <a:xfrm>
            <a:off x="3140316" y="2442871"/>
            <a:ext cx="720080" cy="720080"/>
          </a:xfrm>
          <a:prstGeom prst="arc">
            <a:avLst>
              <a:gd name="adj1" fmla="val 16115073"/>
              <a:gd name="adj2" fmla="val 0"/>
            </a:avLst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0" name="グループ化 129"/>
          <p:cNvGrpSpPr/>
          <p:nvPr/>
        </p:nvGrpSpPr>
        <p:grpSpPr>
          <a:xfrm rot="21000000">
            <a:off x="3779425" y="4975469"/>
            <a:ext cx="387568" cy="144000"/>
            <a:chOff x="3777027" y="4970303"/>
            <a:chExt cx="387568" cy="144000"/>
          </a:xfrm>
        </p:grpSpPr>
        <p:sp>
          <p:nvSpPr>
            <p:cNvPr id="1054" name="正方形/長方形 1053"/>
            <p:cNvSpPr/>
            <p:nvPr/>
          </p:nvSpPr>
          <p:spPr>
            <a:xfrm>
              <a:off x="3777027" y="4970303"/>
              <a:ext cx="216024" cy="14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28" name="直線コネクタ 127"/>
            <p:cNvCxnSpPr>
              <a:stCxn id="1054" idx="0"/>
            </p:cNvCxnSpPr>
            <p:nvPr/>
          </p:nvCxnSpPr>
          <p:spPr>
            <a:xfrm>
              <a:off x="3885039" y="4970303"/>
              <a:ext cx="279556" cy="0"/>
            </a:xfrm>
            <a:prstGeom prst="line">
              <a:avLst/>
            </a:prstGeom>
            <a:ln w="19050">
              <a:solidFill>
                <a:schemeClr val="accent6"/>
              </a:solidFill>
              <a:headEnd type="none"/>
              <a:tailEnd type="oval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0487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5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11111E-6 L -0.01059 -1.11111E-6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" y="0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9600000">
                                      <p:cBhvr>
                                        <p:cTn id="95" dur="18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1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1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1" fill="hold" grpId="1" nodeType="withEffect">
                                  <p:stCondLst>
                                    <p:cond delay="575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1" fill="hold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3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1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9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8" presetClass="emph" presetSubtype="0" fill="hold" nodeType="withEffect">
                                  <p:stCondLst>
                                    <p:cond delay="11000"/>
                                  </p:stCondLst>
                                  <p:childTnLst>
                                    <p:animRot by="1500000">
                                      <p:cBhvr>
                                        <p:cTn id="124" dur="6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grpId="0" nodeType="withEffect">
                                  <p:stCondLst>
                                    <p:cond delay="1075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2" fill="hold" nodeType="with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3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4" fill="hold" grpId="0" nodeType="withEffect">
                                  <p:stCondLst>
                                    <p:cond delay="1325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175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1" fill="hold" nodeType="withEffect">
                                  <p:stCondLst>
                                    <p:cond delay="1475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1" fill="hold" nodeType="withEffect">
                                  <p:stCondLst>
                                    <p:cond delay="1475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1" fill="hold" grpId="0" nodeType="withEffect">
                                  <p:stCondLst>
                                    <p:cond delay="155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1" fill="hold" grpId="0" nodeType="withEffect">
                                  <p:stCondLst>
                                    <p:cond delay="155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1" fill="hold" nodeType="withEffect">
                                  <p:stCondLst>
                                    <p:cond delay="1725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1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1" fill="hold" nodeType="withEffect">
                                  <p:stCondLst>
                                    <p:cond delay="1725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4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grpId="2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grpId="2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64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22222E-6 L 4.72222E-6 -0.02291 " pathEditMode="relative" rAng="0" ptsTypes="AA">
                                      <p:cBhvr>
                                        <p:cTn id="18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57"/>
                                    </p:animMotion>
                                  </p:childTnLst>
                                </p:cTn>
                              </p:par>
                              <p:par>
                                <p:cTn id="183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1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2" presetClass="entr" presetSubtype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8" dur="1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2" presetClass="entr" presetSubtype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1" dur="10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22" presetClass="entr" presetSubtype="8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22" presetClass="entr" presetSubtype="8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22" presetClass="entr" presetSubtype="1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0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22" presetClass="entr" presetSubtype="1" fill="hold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3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22" presetClass="exit" presetSubtype="4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5" dur="8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799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8" presetClass="emph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animRot by="600000">
                                      <p:cBhvr>
                                        <p:cTn id="208" dur="5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9" presetID="42" presetClass="path" presetSubtype="0" accel="50000" decel="50000" fill="hold" grpId="1" nodeType="withEffect">
                                  <p:stCondLst>
                                    <p:cond delay="14000"/>
                                  </p:stCondLst>
                                  <p:childTnLst>
                                    <p:animMotion origin="layout" path="M 4.72222E-6 -0.02291 L 4.72222E-6 -0.00139 " pathEditMode="relative" rAng="0" ptsTypes="AA">
                                      <p:cBhvr>
                                        <p:cTn id="21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65"/>
                                    </p:animMotion>
                                  </p:childTnLst>
                                </p:cTn>
                              </p:par>
                              <p:par>
                                <p:cTn id="211" presetID="10" presetClass="exit" presetSubtype="0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105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049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0" presetClass="exit" presetSubtype="0" fill="hold" grpId="1" nodeType="withEffect">
                                  <p:stCondLst>
                                    <p:cond delay="1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1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0" presetClass="exit" presetSubtype="0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10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grpId="1" nodeType="withEffect">
                                  <p:stCondLst>
                                    <p:cond delay="1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grpId="1" nodeType="withEffect">
                                  <p:stCondLst>
                                    <p:cond delay="1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xit" presetSubtype="0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86400000">
                                      <p:cBhvr>
                                        <p:cTn id="235" dur="14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6" presetID="22" presetClass="entr" presetSubtype="1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8" dur="1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8" presetClass="emph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Rot by="-1500000">
                                      <p:cBhvr>
                                        <p:cTn id="240" dur="9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1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3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22" presetClass="entr" presetSubtype="8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22" presetClass="entr" presetSubtype="4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9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22" presetClass="entr" presetSubtype="8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22" presetClass="entr" presetSubtype="4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22" presetClass="exit" presetSubtype="4" fill="hold" grpId="1" nodeType="withEffect">
                                  <p:stCondLst>
                                    <p:cond delay="52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7" dur="10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8" presetClass="emph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Rot by="-1500000">
                                      <p:cBhvr>
                                        <p:cTn id="260" dur="6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72800000">
                                      <p:cBhvr>
                                        <p:cTn id="264" dur="27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5" presetID="2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7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22" presetClass="entr" presetSubtype="4" fill="hold" grpId="2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0" dur="95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22" presetClass="entr" presetSubtype="4" fill="hold" grpId="2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3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22" presetClass="entr" presetSubtype="4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6" dur="1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7" presetID="22" presetClass="entr" presetSubtype="4" fill="hold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0" presetID="22" presetClass="entr" presetSubtype="1" fill="hold" grpId="3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2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22" presetClass="entr" presetSubtype="1" fill="hold" grpId="3" nodeType="withEffect">
                                  <p:stCondLst>
                                    <p:cond delay="570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5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22" presetClass="entr" presetSubtype="1" fill="hold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8" dur="2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9" presetID="22" presetClass="entr" presetSubtype="1" fill="hold" grpId="0" nodeType="withEffect">
                                  <p:stCondLst>
                                    <p:cond delay="850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1" dur="18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2" presetID="8" presetClass="emph" presetSubtype="0" fill="hold" nodeType="withEffect">
                                  <p:stCondLst>
                                    <p:cond delay="17800"/>
                                  </p:stCondLst>
                                  <p:childTnLst>
                                    <p:animRot by="600000">
                                      <p:cBhvr>
                                        <p:cTn id="293" dur="8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4" presetID="22" presetClass="entr" presetSubtype="4" fill="hold" nodeType="withEffect">
                                  <p:stCondLst>
                                    <p:cond delay="850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6" dur="1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7" presetID="22" presetClass="entr" presetSubtype="4" fill="hold" nodeType="withEffect">
                                  <p:stCondLst>
                                    <p:cond delay="850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9" dur="1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0" presetID="22" presetClass="entr" presetSubtype="4" fill="hold" grpId="0" nodeType="withEffect">
                                  <p:stCondLst>
                                    <p:cond delay="975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2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3" presetID="22" presetClass="entr" presetSubtype="8" fill="hold" nodeType="withEffect">
                                  <p:stCondLst>
                                    <p:cond delay="1050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5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6" presetID="22" presetClass="entr" presetSubtype="1" fill="hold" grpId="0" nodeType="withEffect">
                                  <p:stCondLst>
                                    <p:cond delay="1125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8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9" presetID="22" presetClass="entr" presetSubtype="1" fill="hold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1" dur="3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2" presetID="22" presetClass="exit" presetSubtype="4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3" dur="1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1199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8" presetClass="emph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Rot by="1500000">
                                      <p:cBhvr>
                                        <p:cTn id="316" dur="8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86400000">
                                      <p:cBhvr>
                                        <p:cTn id="320" dur="1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1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3" dur="8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4" presetID="8" presetClass="emph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Rot by="-900000">
                                      <p:cBhvr>
                                        <p:cTn id="325" dur="5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6" presetID="22" presetClass="exit" presetSubtype="4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7" dur="8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799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8" presetClass="emph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Rot by="-600000">
                                      <p:cBhvr>
                                        <p:cTn id="330" dur="5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" grpId="0" animBg="1"/>
      <p:bldP spid="215" grpId="1" animBg="1"/>
      <p:bldP spid="216" grpId="0" animBg="1"/>
      <p:bldP spid="216" grpId="1" animBg="1"/>
      <p:bldP spid="216" grpId="2" animBg="1"/>
      <p:bldP spid="72" grpId="0" animBg="1"/>
      <p:bldP spid="72" grpId="1" animBg="1"/>
      <p:bldP spid="27" grpId="0" animBg="1"/>
      <p:bldP spid="27" grpId="1" animBg="1"/>
      <p:bldP spid="1041" grpId="0" animBg="1"/>
      <p:bldP spid="1041" grpId="1" animBg="1"/>
      <p:bldP spid="418" grpId="0" animBg="1"/>
      <p:bldP spid="418" grpId="1" animBg="1"/>
      <p:bldP spid="418" grpId="2" animBg="1"/>
      <p:bldP spid="418" grpId="3" animBg="1"/>
      <p:bldP spid="419" grpId="0" animBg="1"/>
      <p:bldP spid="419" grpId="1" animBg="1"/>
      <p:bldP spid="419" grpId="2" animBg="1"/>
      <p:bldP spid="419" grpId="3" animBg="1"/>
      <p:bldP spid="420" grpId="0" animBg="1"/>
      <p:bldP spid="422" grpId="0" animBg="1"/>
      <p:bldP spid="423" grpId="0" animBg="1"/>
      <p:bldP spid="425" grpId="0" animBg="1"/>
      <p:bldP spid="426" grpId="0" animBg="1"/>
      <p:bldP spid="121" grpId="0" animBg="1"/>
      <p:bldP spid="131" grpId="0" animBg="1"/>
      <p:bldP spid="137" grpId="0" animBg="1"/>
      <p:bldP spid="143" grpId="0" animBg="1"/>
      <p:bldP spid="148" grpId="0" animBg="1"/>
      <p:bldP spid="158" grpId="0"/>
      <p:bldP spid="159" grpId="0"/>
      <p:bldP spid="196" grpId="0"/>
      <p:bldP spid="208" grpId="0" animBg="1"/>
      <p:bldP spid="208" grpId="1" animBg="1"/>
      <p:bldP spid="208" grpId="2" animBg="1"/>
      <p:bldP spid="210" grpId="0" animBg="1"/>
      <p:bldP spid="210" grpId="1" animBg="1"/>
      <p:bldP spid="210" grpId="2" animBg="1"/>
      <p:bldP spid="200" grpId="0" animBg="1"/>
      <p:bldP spid="201" grpId="0" animBg="1"/>
      <p:bldP spid="201" grpId="1" animBg="1"/>
      <p:bldP spid="201" grpId="2" animBg="1"/>
      <p:bldP spid="218" grpId="0" animBg="1"/>
      <p:bldP spid="218" grpId="1" animBg="1"/>
      <p:bldP spid="156" grpId="0" animBg="1"/>
      <p:bldP spid="220" grpId="0" animBg="1"/>
      <p:bldP spid="160" grpId="0" animBg="1"/>
      <p:bldP spid="160" grpId="1" animBg="1"/>
      <p:bldP spid="162" grpId="0" animBg="1"/>
      <p:bldP spid="162" grpId="1" animBg="1"/>
      <p:bldP spid="15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グループ化 222"/>
          <p:cNvGrpSpPr/>
          <p:nvPr/>
        </p:nvGrpSpPr>
        <p:grpSpPr>
          <a:xfrm>
            <a:off x="6012200" y="2616955"/>
            <a:ext cx="360000" cy="907628"/>
            <a:chOff x="6012200" y="2616955"/>
            <a:chExt cx="360000" cy="907628"/>
          </a:xfrm>
        </p:grpSpPr>
        <p:sp>
          <p:nvSpPr>
            <p:cNvPr id="224" name="円弧 223"/>
            <p:cNvSpPr>
              <a:spLocks noChangeAspect="1"/>
            </p:cNvSpPr>
            <p:nvPr/>
          </p:nvSpPr>
          <p:spPr>
            <a:xfrm>
              <a:off x="6012200" y="2616955"/>
              <a:ext cx="360000" cy="360000"/>
            </a:xfrm>
            <a:prstGeom prst="arc">
              <a:avLst>
                <a:gd name="adj1" fmla="val 16137973"/>
                <a:gd name="adj2" fmla="val 274654"/>
              </a:avLst>
            </a:prstGeom>
            <a:ln w="508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25" name="直線コネクタ 224"/>
            <p:cNvCxnSpPr/>
            <p:nvPr/>
          </p:nvCxnSpPr>
          <p:spPr>
            <a:xfrm>
              <a:off x="6372200" y="2803917"/>
              <a:ext cx="0" cy="720666"/>
            </a:xfrm>
            <a:prstGeom prst="line">
              <a:avLst/>
            </a:prstGeom>
            <a:ln w="508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8" name="図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732" y="4374287"/>
            <a:ext cx="1893380" cy="2160000"/>
          </a:xfrm>
          <a:prstGeom prst="rect">
            <a:avLst/>
          </a:prstGeom>
        </p:spPr>
      </p:pic>
      <p:sp>
        <p:nvSpPr>
          <p:cNvPr id="172" name="片側の 2 つの角を丸めた四角形 171"/>
          <p:cNvSpPr/>
          <p:nvPr/>
        </p:nvSpPr>
        <p:spPr>
          <a:xfrm flipV="1">
            <a:off x="4590288" y="4929148"/>
            <a:ext cx="965184" cy="512786"/>
          </a:xfrm>
          <a:prstGeom prst="round2SameRect">
            <a:avLst>
              <a:gd name="adj1" fmla="val 5329"/>
              <a:gd name="adj2" fmla="val 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3" name="片側の 2 つの角を丸めた四角形 1052"/>
          <p:cNvSpPr/>
          <p:nvPr/>
        </p:nvSpPr>
        <p:spPr>
          <a:xfrm flipV="1">
            <a:off x="3710533" y="4941854"/>
            <a:ext cx="720080" cy="499926"/>
          </a:xfrm>
          <a:prstGeom prst="round2SameRect">
            <a:avLst>
              <a:gd name="adj1" fmla="val 5329"/>
              <a:gd name="adj2" fmla="val 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ja-JP" sz="28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circulation</a:t>
            </a:r>
            <a:br>
              <a:rPr lang="en-US" altLang="ja-JP" sz="2800" b="1" dirty="0">
                <a:latin typeface="Arial" pitchFamily="34" charset="0"/>
                <a:ea typeface="メイリオ" pitchFamily="50" charset="-128"/>
                <a:cs typeface="Arial" pitchFamily="34" charset="0"/>
              </a:rPr>
            </a:br>
            <a:r>
              <a:rPr lang="en-US" altLang="ja-JP" sz="28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Mechanisms</a:t>
            </a:r>
            <a:endParaRPr kumimoji="1" lang="ja-JP" altLang="en-US" sz="28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4328901" y="5407241"/>
            <a:ext cx="0" cy="783109"/>
          </a:xfrm>
          <a:prstGeom prst="line">
            <a:avLst/>
          </a:prstGeom>
          <a:ln w="50800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4400639" y="5577587"/>
            <a:ext cx="0" cy="612923"/>
          </a:xfrm>
          <a:prstGeom prst="line">
            <a:avLst/>
          </a:prstGeom>
          <a:ln w="50800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4420022" y="5592122"/>
            <a:ext cx="450868" cy="0"/>
          </a:xfrm>
          <a:prstGeom prst="line">
            <a:avLst/>
          </a:prstGeom>
          <a:ln w="88900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4341777" y="6182071"/>
            <a:ext cx="47813" cy="0"/>
          </a:xfrm>
          <a:prstGeom prst="line">
            <a:avLst/>
          </a:prstGeom>
          <a:ln w="66675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V="1">
            <a:off x="4864998" y="5454288"/>
            <a:ext cx="0" cy="123300"/>
          </a:xfrm>
          <a:prstGeom prst="line">
            <a:avLst/>
          </a:prstGeom>
          <a:ln w="114300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円/楕円 69"/>
          <p:cNvSpPr>
            <a:spLocks noChangeAspect="1"/>
          </p:cNvSpPr>
          <p:nvPr/>
        </p:nvSpPr>
        <p:spPr>
          <a:xfrm>
            <a:off x="5082082" y="5804724"/>
            <a:ext cx="432000" cy="432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パイ 71"/>
          <p:cNvSpPr>
            <a:spLocks noChangeAspect="1"/>
          </p:cNvSpPr>
          <p:nvPr/>
        </p:nvSpPr>
        <p:spPr>
          <a:xfrm>
            <a:off x="5100082" y="5822724"/>
            <a:ext cx="396000" cy="396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834" y="692381"/>
            <a:ext cx="480260" cy="900000"/>
          </a:xfrm>
          <a:prstGeom prst="rect">
            <a:avLst/>
          </a:prstGeom>
        </p:spPr>
      </p:pic>
      <p:sp>
        <p:nvSpPr>
          <p:cNvPr id="27" name="角丸四角形 26"/>
          <p:cNvSpPr/>
          <p:nvPr/>
        </p:nvSpPr>
        <p:spPr>
          <a:xfrm>
            <a:off x="2593939" y="883691"/>
            <a:ext cx="91440" cy="50795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39" name="直線コネクタ 1038"/>
          <p:cNvCxnSpPr/>
          <p:nvPr/>
        </p:nvCxnSpPr>
        <p:spPr>
          <a:xfrm>
            <a:off x="2320306" y="1382093"/>
            <a:ext cx="277595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8" name="テキスト ボックス 267"/>
          <p:cNvSpPr txBox="1"/>
          <p:nvPr/>
        </p:nvSpPr>
        <p:spPr>
          <a:xfrm>
            <a:off x="2051720" y="476672"/>
            <a:ext cx="10759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Ink supply valve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7" name="角丸四角形 16"/>
          <p:cNvSpPr/>
          <p:nvPr/>
        </p:nvSpPr>
        <p:spPr>
          <a:xfrm rot="182048">
            <a:off x="189794" y="1110849"/>
            <a:ext cx="2131601" cy="444956"/>
          </a:xfrm>
          <a:prstGeom prst="roundRect">
            <a:avLst>
              <a:gd name="adj" fmla="val 8098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テキスト ボックス 198"/>
          <p:cNvSpPr txBox="1"/>
          <p:nvPr/>
        </p:nvSpPr>
        <p:spPr>
          <a:xfrm>
            <a:off x="467544" y="1228355"/>
            <a:ext cx="87716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Ink cartridge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311" name="グループ化 310"/>
          <p:cNvGrpSpPr/>
          <p:nvPr/>
        </p:nvGrpSpPr>
        <p:grpSpPr>
          <a:xfrm>
            <a:off x="7241805" y="1587337"/>
            <a:ext cx="976407" cy="425769"/>
            <a:chOff x="7443961" y="1340282"/>
            <a:chExt cx="976407" cy="425769"/>
          </a:xfrm>
        </p:grpSpPr>
        <p:pic>
          <p:nvPicPr>
            <p:cNvPr id="312" name="図 3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681076" y="1103167"/>
              <a:ext cx="425769" cy="900000"/>
            </a:xfrm>
            <a:prstGeom prst="rect">
              <a:avLst/>
            </a:prstGeom>
          </p:spPr>
        </p:pic>
        <p:sp>
          <p:nvSpPr>
            <p:cNvPr id="313" name="片側の 2 つの角を丸めた四角形 312"/>
            <p:cNvSpPr/>
            <p:nvPr/>
          </p:nvSpPr>
          <p:spPr>
            <a:xfrm rot="5400000">
              <a:off x="8273053" y="1422571"/>
              <a:ext cx="141814" cy="1528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2" name="グループ化 341"/>
          <p:cNvGrpSpPr/>
          <p:nvPr/>
        </p:nvGrpSpPr>
        <p:grpSpPr>
          <a:xfrm>
            <a:off x="7193550" y="4013515"/>
            <a:ext cx="976407" cy="425769"/>
            <a:chOff x="7443961" y="1340282"/>
            <a:chExt cx="976407" cy="425769"/>
          </a:xfrm>
        </p:grpSpPr>
        <p:pic>
          <p:nvPicPr>
            <p:cNvPr id="343" name="図 34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681076" y="1103167"/>
              <a:ext cx="425769" cy="900000"/>
            </a:xfrm>
            <a:prstGeom prst="rect">
              <a:avLst/>
            </a:prstGeom>
          </p:spPr>
        </p:pic>
        <p:sp>
          <p:nvSpPr>
            <p:cNvPr id="344" name="片側の 2 つの角を丸めた四角形 343"/>
            <p:cNvSpPr/>
            <p:nvPr/>
          </p:nvSpPr>
          <p:spPr>
            <a:xfrm rot="5400000">
              <a:off x="8273053" y="1422571"/>
              <a:ext cx="141814" cy="1528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5" name="グループ化 64"/>
          <p:cNvGrpSpPr/>
          <p:nvPr/>
        </p:nvGrpSpPr>
        <p:grpSpPr>
          <a:xfrm>
            <a:off x="8030766" y="1029246"/>
            <a:ext cx="1015217" cy="5487578"/>
            <a:chOff x="8028464" y="1029246"/>
            <a:chExt cx="1015217" cy="5487578"/>
          </a:xfrm>
        </p:grpSpPr>
        <p:sp>
          <p:nvSpPr>
            <p:cNvPr id="332" name="片側の 2 つの角を切り取った四角形 331"/>
            <p:cNvSpPr/>
            <p:nvPr/>
          </p:nvSpPr>
          <p:spPr>
            <a:xfrm>
              <a:off x="8453247" y="1029246"/>
              <a:ext cx="590434" cy="97037"/>
            </a:xfrm>
            <a:prstGeom prst="snip2Same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3" name="グループ化 62"/>
            <p:cNvGrpSpPr/>
            <p:nvPr/>
          </p:nvGrpSpPr>
          <p:grpSpPr>
            <a:xfrm>
              <a:off x="8028464" y="1126283"/>
              <a:ext cx="720000" cy="5390541"/>
              <a:chOff x="8028464" y="1126283"/>
              <a:chExt cx="720000" cy="5390541"/>
            </a:xfrm>
          </p:grpSpPr>
          <p:cxnSp>
            <p:nvCxnSpPr>
              <p:cNvPr id="315" name="直線コネクタ 314"/>
              <p:cNvCxnSpPr/>
              <p:nvPr/>
            </p:nvCxnSpPr>
            <p:spPr>
              <a:xfrm>
                <a:off x="8748464" y="1126283"/>
                <a:ext cx="0" cy="5025969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71" name="円弧 370"/>
              <p:cNvSpPr>
                <a:spLocks noChangeAspect="1"/>
              </p:cNvSpPr>
              <p:nvPr/>
            </p:nvSpPr>
            <p:spPr>
              <a:xfrm flipV="1">
                <a:off x="8028464" y="5796824"/>
                <a:ext cx="720000" cy="720000"/>
              </a:xfrm>
              <a:prstGeom prst="arc">
                <a:avLst>
                  <a:gd name="adj1" fmla="val 10681504"/>
                  <a:gd name="adj2" fmla="val 111757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66" name="グループ化 65"/>
          <p:cNvGrpSpPr/>
          <p:nvPr/>
        </p:nvGrpSpPr>
        <p:grpSpPr>
          <a:xfrm>
            <a:off x="6423907" y="5745612"/>
            <a:ext cx="2074004" cy="421640"/>
            <a:chOff x="6423907" y="5745612"/>
            <a:chExt cx="2074004" cy="421640"/>
          </a:xfrm>
        </p:grpSpPr>
        <p:grpSp>
          <p:nvGrpSpPr>
            <p:cNvPr id="368" name="グループ化 367"/>
            <p:cNvGrpSpPr/>
            <p:nvPr/>
          </p:nvGrpSpPr>
          <p:grpSpPr>
            <a:xfrm>
              <a:off x="6423907" y="5745612"/>
              <a:ext cx="2074004" cy="421640"/>
              <a:chOff x="6602452" y="5822724"/>
              <a:chExt cx="2074004" cy="421640"/>
            </a:xfrm>
          </p:grpSpPr>
          <p:sp>
            <p:nvSpPr>
              <p:cNvPr id="369" name="左大かっこ 368"/>
              <p:cNvSpPr>
                <a:spLocks noChangeAspect="1"/>
              </p:cNvSpPr>
              <p:nvPr/>
            </p:nvSpPr>
            <p:spPr>
              <a:xfrm rot="16200000">
                <a:off x="7475040" y="4950136"/>
                <a:ext cx="328828" cy="2074004"/>
              </a:xfrm>
              <a:prstGeom prst="leftBracket">
                <a:avLst>
                  <a:gd name="adj" fmla="val 102198"/>
                </a:avLst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0" name="左大かっこ 369"/>
              <p:cNvSpPr>
                <a:spLocks noChangeAspect="1"/>
              </p:cNvSpPr>
              <p:nvPr/>
            </p:nvSpPr>
            <p:spPr>
              <a:xfrm rot="16200000">
                <a:off x="8151358" y="6051594"/>
                <a:ext cx="111862" cy="273678"/>
              </a:xfrm>
              <a:prstGeom prst="leftBracket">
                <a:avLst>
                  <a:gd name="adj" fmla="val 77125"/>
                </a:avLst>
              </a:prstGeom>
              <a:solidFill>
                <a:schemeClr val="bg1"/>
              </a:solidFill>
              <a:ln w="38100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72" name="円/楕円 371"/>
            <p:cNvSpPr>
              <a:spLocks noChangeAspect="1"/>
            </p:cNvSpPr>
            <p:nvPr/>
          </p:nvSpPr>
          <p:spPr>
            <a:xfrm>
              <a:off x="7937589" y="5964386"/>
              <a:ext cx="180000" cy="1800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73" name="グループ化 372"/>
            <p:cNvGrpSpPr/>
            <p:nvPr/>
          </p:nvGrpSpPr>
          <p:grpSpPr>
            <a:xfrm rot="20115101">
              <a:off x="6780840" y="5827017"/>
              <a:ext cx="387568" cy="144000"/>
              <a:chOff x="3777027" y="4970303"/>
              <a:chExt cx="387568" cy="144000"/>
            </a:xfrm>
          </p:grpSpPr>
          <p:sp>
            <p:nvSpPr>
              <p:cNvPr id="374" name="正方形/長方形 373"/>
              <p:cNvSpPr/>
              <p:nvPr/>
            </p:nvSpPr>
            <p:spPr>
              <a:xfrm>
                <a:off x="3777027" y="4970303"/>
                <a:ext cx="216024" cy="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375" name="直線コネクタ 374"/>
              <p:cNvCxnSpPr>
                <a:stCxn id="374" idx="0"/>
              </p:cNvCxnSpPr>
              <p:nvPr/>
            </p:nvCxnSpPr>
            <p:spPr>
              <a:xfrm>
                <a:off x="3885039" y="4970303"/>
                <a:ext cx="279556" cy="0"/>
              </a:xfrm>
              <a:prstGeom prst="line">
                <a:avLst/>
              </a:prstGeom>
              <a:ln w="19050">
                <a:solidFill>
                  <a:schemeClr val="accent6"/>
                </a:solidFill>
                <a:headEnd type="none"/>
                <a:tailEnd type="oval" w="sm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83" name="テキスト ボックス 382"/>
          <p:cNvSpPr txBox="1"/>
          <p:nvPr/>
        </p:nvSpPr>
        <p:spPr>
          <a:xfrm>
            <a:off x="6795608" y="6093296"/>
            <a:ext cx="9941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Overflow pan</a:t>
            </a:r>
            <a:endParaRPr kumimoji="1"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87" name="テキスト ボックス 386"/>
          <p:cNvSpPr txBox="1"/>
          <p:nvPr/>
        </p:nvSpPr>
        <p:spPr>
          <a:xfrm>
            <a:off x="8388424" y="821904"/>
            <a:ext cx="62709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Air filter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89" name="テキスト ボックス 388"/>
          <p:cNvSpPr txBox="1"/>
          <p:nvPr/>
        </p:nvSpPr>
        <p:spPr>
          <a:xfrm>
            <a:off x="7236296" y="3645024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r>
              <a:rPr kumimoji="1"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Ink tank air valve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90" name="テキスト ボックス 389"/>
          <p:cNvSpPr txBox="1"/>
          <p:nvPr/>
        </p:nvSpPr>
        <p:spPr>
          <a:xfrm>
            <a:off x="7164288" y="1259468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ink </a:t>
            </a:r>
          </a:p>
          <a:p>
            <a:r>
              <a:rPr kumimoji="1"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Tank air valve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58" name="グループ化 57"/>
          <p:cNvGrpSpPr/>
          <p:nvPr/>
        </p:nvGrpSpPr>
        <p:grpSpPr>
          <a:xfrm>
            <a:off x="4216696" y="3534287"/>
            <a:ext cx="4531768" cy="1198006"/>
            <a:chOff x="4214366" y="3534287"/>
            <a:chExt cx="4531768" cy="1198006"/>
          </a:xfrm>
        </p:grpSpPr>
        <p:grpSp>
          <p:nvGrpSpPr>
            <p:cNvPr id="299" name="グループ化 298"/>
            <p:cNvGrpSpPr/>
            <p:nvPr/>
          </p:nvGrpSpPr>
          <p:grpSpPr>
            <a:xfrm>
              <a:off x="4214366" y="3652293"/>
              <a:ext cx="1732132" cy="1080000"/>
              <a:chOff x="4214366" y="3652293"/>
              <a:chExt cx="1732132" cy="1080000"/>
            </a:xfrm>
          </p:grpSpPr>
          <p:sp>
            <p:nvSpPr>
              <p:cNvPr id="300" name="円弧 299"/>
              <p:cNvSpPr>
                <a:spLocks noChangeAspect="1"/>
              </p:cNvSpPr>
              <p:nvPr/>
            </p:nvSpPr>
            <p:spPr>
              <a:xfrm flipH="1">
                <a:off x="4214366" y="4192293"/>
                <a:ext cx="540000" cy="540000"/>
              </a:xfrm>
              <a:prstGeom prst="arc">
                <a:avLst>
                  <a:gd name="adj1" fmla="val 16072467"/>
                  <a:gd name="adj2" fmla="val 0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301" name="直線コネクタ 300"/>
              <p:cNvCxnSpPr/>
              <p:nvPr/>
            </p:nvCxnSpPr>
            <p:spPr>
              <a:xfrm>
                <a:off x="4484366" y="4192293"/>
                <a:ext cx="1200073" cy="0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2" name="円弧 301"/>
              <p:cNvSpPr>
                <a:spLocks noChangeAspect="1"/>
              </p:cNvSpPr>
              <p:nvPr/>
            </p:nvSpPr>
            <p:spPr>
              <a:xfrm rot="5400000">
                <a:off x="5406498" y="3652293"/>
                <a:ext cx="540000" cy="540000"/>
              </a:xfrm>
              <a:prstGeom prst="arc">
                <a:avLst>
                  <a:gd name="adj1" fmla="val 15801633"/>
                  <a:gd name="adj2" fmla="val 126361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07" name="円弧 306"/>
            <p:cNvSpPr>
              <a:spLocks noChangeAspect="1"/>
            </p:cNvSpPr>
            <p:nvPr/>
          </p:nvSpPr>
          <p:spPr>
            <a:xfrm rot="5400000" flipV="1">
              <a:off x="6908879" y="3631940"/>
              <a:ext cx="540000" cy="54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" name="円弧 309"/>
            <p:cNvSpPr>
              <a:spLocks noChangeAspect="1"/>
            </p:cNvSpPr>
            <p:nvPr/>
          </p:nvSpPr>
          <p:spPr>
            <a:xfrm rot="5400000" flipV="1">
              <a:off x="7905106" y="4258112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30" name="直線コネクタ 329"/>
            <p:cNvCxnSpPr/>
            <p:nvPr/>
          </p:nvCxnSpPr>
          <p:spPr>
            <a:xfrm>
              <a:off x="8085106" y="4618112"/>
              <a:ext cx="661028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4" name="角丸四角形 393"/>
            <p:cNvSpPr/>
            <p:nvPr/>
          </p:nvSpPr>
          <p:spPr>
            <a:xfrm>
              <a:off x="5796136" y="3534287"/>
              <a:ext cx="1457992" cy="360000"/>
            </a:xfrm>
            <a:prstGeom prst="round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97" name="テキスト ボックス 396"/>
          <p:cNvSpPr txBox="1"/>
          <p:nvPr/>
        </p:nvSpPr>
        <p:spPr>
          <a:xfrm>
            <a:off x="5802764" y="3563724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r>
              <a:rPr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Common air chamber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61" name="グループ化 60"/>
          <p:cNvGrpSpPr/>
          <p:nvPr/>
        </p:nvGrpSpPr>
        <p:grpSpPr>
          <a:xfrm>
            <a:off x="5364088" y="932579"/>
            <a:ext cx="3384376" cy="3500495"/>
            <a:chOff x="5364088" y="932579"/>
            <a:chExt cx="3384376" cy="3500495"/>
          </a:xfrm>
        </p:grpSpPr>
        <p:sp>
          <p:nvSpPr>
            <p:cNvPr id="292" name="円弧 291"/>
            <p:cNvSpPr>
              <a:spLocks noChangeAspect="1"/>
            </p:cNvSpPr>
            <p:nvPr/>
          </p:nvSpPr>
          <p:spPr>
            <a:xfrm rot="5400000" flipV="1">
              <a:off x="7956416" y="1833107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03" name="グループ化 302"/>
            <p:cNvGrpSpPr/>
            <p:nvPr/>
          </p:nvGrpSpPr>
          <p:grpSpPr>
            <a:xfrm>
              <a:off x="5364088" y="1197209"/>
              <a:ext cx="561395" cy="3235865"/>
              <a:chOff x="5364088" y="1197209"/>
              <a:chExt cx="561395" cy="3235865"/>
            </a:xfrm>
          </p:grpSpPr>
          <p:cxnSp>
            <p:nvCxnSpPr>
              <p:cNvPr id="304" name="直線コネクタ 303"/>
              <p:cNvCxnSpPr/>
              <p:nvPr/>
            </p:nvCxnSpPr>
            <p:spPr>
              <a:xfrm flipV="1">
                <a:off x="5364088" y="2007026"/>
                <a:ext cx="0" cy="2426048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5" name="円弧 304"/>
              <p:cNvSpPr>
                <a:spLocks noChangeAspect="1"/>
              </p:cNvSpPr>
              <p:nvPr/>
            </p:nvSpPr>
            <p:spPr>
              <a:xfrm rot="16200000">
                <a:off x="5364088" y="1737210"/>
                <a:ext cx="540000" cy="540000"/>
              </a:xfrm>
              <a:prstGeom prst="arc">
                <a:avLst>
                  <a:gd name="adj1" fmla="val 16006164"/>
                  <a:gd name="adj2" fmla="val 145444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6" name="円弧 305"/>
              <p:cNvSpPr>
                <a:spLocks noChangeAspect="1"/>
              </p:cNvSpPr>
              <p:nvPr/>
            </p:nvSpPr>
            <p:spPr>
              <a:xfrm rot="5400000">
                <a:off x="5385483" y="1197209"/>
                <a:ext cx="540000" cy="540000"/>
              </a:xfrm>
              <a:prstGeom prst="arc">
                <a:avLst>
                  <a:gd name="adj1" fmla="val 16381319"/>
                  <a:gd name="adj2" fmla="val 193836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328" name="直線コネクタ 327"/>
            <p:cNvCxnSpPr/>
            <p:nvPr/>
          </p:nvCxnSpPr>
          <p:spPr>
            <a:xfrm>
              <a:off x="8136693" y="2193107"/>
              <a:ext cx="611771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2" name="円弧 401"/>
            <p:cNvSpPr>
              <a:spLocks noChangeAspect="1"/>
            </p:cNvSpPr>
            <p:nvPr/>
          </p:nvSpPr>
          <p:spPr>
            <a:xfrm rot="5400000" flipV="1">
              <a:off x="6962860" y="1211129"/>
              <a:ext cx="540000" cy="54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03" name="直線コネクタ 402"/>
            <p:cNvCxnSpPr/>
            <p:nvPr/>
          </p:nvCxnSpPr>
          <p:spPr>
            <a:xfrm flipV="1">
              <a:off x="6962860" y="1113064"/>
              <a:ext cx="0" cy="359031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4" name="円弧 403"/>
            <p:cNvSpPr>
              <a:spLocks noChangeAspect="1"/>
            </p:cNvSpPr>
            <p:nvPr/>
          </p:nvSpPr>
          <p:spPr>
            <a:xfrm>
              <a:off x="6602860" y="932579"/>
              <a:ext cx="360000" cy="360000"/>
            </a:xfrm>
            <a:prstGeom prst="arc">
              <a:avLst>
                <a:gd name="adj1" fmla="val 10656660"/>
                <a:gd name="adj2" fmla="val 1022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" name="角丸四角形 410"/>
            <p:cNvSpPr/>
            <p:nvPr/>
          </p:nvSpPr>
          <p:spPr>
            <a:xfrm>
              <a:off x="5364088" y="1118051"/>
              <a:ext cx="1457992" cy="360000"/>
            </a:xfrm>
            <a:prstGeom prst="round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12" name="テキスト ボックス 411"/>
          <p:cNvSpPr txBox="1"/>
          <p:nvPr/>
        </p:nvSpPr>
        <p:spPr>
          <a:xfrm>
            <a:off x="5364088" y="1127808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Pressurization</a:t>
            </a:r>
          </a:p>
          <a:p>
            <a:r>
              <a:rPr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Common air chamber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38" name="円弧 337"/>
          <p:cNvSpPr>
            <a:spLocks noChangeAspect="1"/>
          </p:cNvSpPr>
          <p:nvPr/>
        </p:nvSpPr>
        <p:spPr>
          <a:xfrm flipH="1">
            <a:off x="4216671" y="4194675"/>
            <a:ext cx="540000" cy="540000"/>
          </a:xfrm>
          <a:prstGeom prst="arc">
            <a:avLst>
              <a:gd name="adj1" fmla="val 16072467"/>
              <a:gd name="adj2" fmla="val 0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39" name="直線コネクタ 338"/>
          <p:cNvCxnSpPr/>
          <p:nvPr/>
        </p:nvCxnSpPr>
        <p:spPr>
          <a:xfrm>
            <a:off x="4472819" y="4194675"/>
            <a:ext cx="1230786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0" name="円弧 339"/>
          <p:cNvSpPr>
            <a:spLocks noChangeAspect="1"/>
          </p:cNvSpPr>
          <p:nvPr/>
        </p:nvSpPr>
        <p:spPr>
          <a:xfrm rot="5400000">
            <a:off x="5406498" y="3654675"/>
            <a:ext cx="540000" cy="540000"/>
          </a:xfrm>
          <a:prstGeom prst="arc">
            <a:avLst>
              <a:gd name="adj1" fmla="val 15586547"/>
              <a:gd name="adj2" fmla="val 126361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41" name="円弧 340"/>
          <p:cNvSpPr>
            <a:spLocks noChangeAspect="1"/>
          </p:cNvSpPr>
          <p:nvPr/>
        </p:nvSpPr>
        <p:spPr>
          <a:xfrm rot="5400000" flipV="1">
            <a:off x="6908879" y="3631940"/>
            <a:ext cx="540000" cy="540000"/>
          </a:xfrm>
          <a:prstGeom prst="arc">
            <a:avLst>
              <a:gd name="adj1" fmla="val 15946972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46" name="円弧 345"/>
          <p:cNvSpPr>
            <a:spLocks noChangeAspect="1"/>
          </p:cNvSpPr>
          <p:nvPr/>
        </p:nvSpPr>
        <p:spPr>
          <a:xfrm rot="5400000" flipV="1">
            <a:off x="7905106" y="4258113"/>
            <a:ext cx="360000" cy="360000"/>
          </a:xfrm>
          <a:prstGeom prst="arc">
            <a:avLst>
              <a:gd name="adj1" fmla="val 160634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7" name="直線コネクタ 346"/>
          <p:cNvCxnSpPr/>
          <p:nvPr/>
        </p:nvCxnSpPr>
        <p:spPr>
          <a:xfrm flipV="1">
            <a:off x="8085106" y="4618112"/>
            <a:ext cx="617255" cy="1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8" name="円弧 347"/>
          <p:cNvSpPr>
            <a:spLocks noChangeAspect="1"/>
          </p:cNvSpPr>
          <p:nvPr/>
        </p:nvSpPr>
        <p:spPr>
          <a:xfrm flipV="1">
            <a:off x="8660705" y="4527354"/>
            <a:ext cx="90000" cy="90000"/>
          </a:xfrm>
          <a:prstGeom prst="arc">
            <a:avLst>
              <a:gd name="adj1" fmla="val 150309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9" name="直線コネクタ 348"/>
          <p:cNvCxnSpPr/>
          <p:nvPr/>
        </p:nvCxnSpPr>
        <p:spPr>
          <a:xfrm>
            <a:off x="8750705" y="1113064"/>
            <a:ext cx="0" cy="3463807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7" name="直線コネクタ 416"/>
          <p:cNvCxnSpPr/>
          <p:nvPr/>
        </p:nvCxnSpPr>
        <p:spPr>
          <a:xfrm flipV="1">
            <a:off x="5364088" y="2013107"/>
            <a:ext cx="0" cy="2419968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8" name="円弧 417"/>
          <p:cNvSpPr>
            <a:spLocks noChangeAspect="1"/>
          </p:cNvSpPr>
          <p:nvPr/>
        </p:nvSpPr>
        <p:spPr>
          <a:xfrm rot="16200000">
            <a:off x="5364088" y="1737213"/>
            <a:ext cx="540000" cy="540000"/>
          </a:xfrm>
          <a:prstGeom prst="arc">
            <a:avLst>
              <a:gd name="adj1" fmla="val 16006164"/>
              <a:gd name="adj2" fmla="val 145444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19" name="円弧 418"/>
          <p:cNvSpPr>
            <a:spLocks noChangeAspect="1"/>
          </p:cNvSpPr>
          <p:nvPr/>
        </p:nvSpPr>
        <p:spPr>
          <a:xfrm rot="5400000">
            <a:off x="5385483" y="1197212"/>
            <a:ext cx="540000" cy="540000"/>
          </a:xfrm>
          <a:prstGeom prst="arc">
            <a:avLst>
              <a:gd name="adj1" fmla="val 16171204"/>
              <a:gd name="adj2" fmla="val 193836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26" name="角丸四角形 425"/>
          <p:cNvSpPr/>
          <p:nvPr/>
        </p:nvSpPr>
        <p:spPr>
          <a:xfrm>
            <a:off x="7425215" y="4138324"/>
            <a:ext cx="387358" cy="67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4" name="Group 25"/>
          <p:cNvGrpSpPr>
            <a:grpSpLocks/>
          </p:cNvGrpSpPr>
          <p:nvPr/>
        </p:nvGrpSpPr>
        <p:grpSpPr bwMode="auto">
          <a:xfrm>
            <a:off x="625058" y="2869751"/>
            <a:ext cx="914400" cy="792163"/>
            <a:chOff x="943" y="2523"/>
            <a:chExt cx="576" cy="499"/>
          </a:xfrm>
        </p:grpSpPr>
        <p:sp>
          <p:nvSpPr>
            <p:cNvPr id="115" name="AutoShape 26"/>
            <p:cNvSpPr>
              <a:spLocks noChangeArrowheads="1"/>
            </p:cNvSpPr>
            <p:nvPr/>
          </p:nvSpPr>
          <p:spPr bwMode="auto">
            <a:xfrm>
              <a:off x="943" y="2523"/>
              <a:ext cx="576" cy="453"/>
            </a:xfrm>
            <a:prstGeom prst="roundRect">
              <a:avLst>
                <a:gd name="adj" fmla="val 5556"/>
              </a:avLst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" name="AutoShape 27"/>
            <p:cNvSpPr>
              <a:spLocks noChangeArrowheads="1"/>
            </p:cNvSpPr>
            <p:nvPr/>
          </p:nvSpPr>
          <p:spPr bwMode="auto">
            <a:xfrm flipH="1" flipV="1">
              <a:off x="975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7" name="AutoShape 28"/>
            <p:cNvSpPr>
              <a:spLocks noChangeArrowheads="1"/>
            </p:cNvSpPr>
            <p:nvPr/>
          </p:nvSpPr>
          <p:spPr bwMode="auto">
            <a:xfrm flipH="1" flipV="1">
              <a:off x="1077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" name="AutoShape 29"/>
            <p:cNvSpPr>
              <a:spLocks noChangeArrowheads="1"/>
            </p:cNvSpPr>
            <p:nvPr/>
          </p:nvSpPr>
          <p:spPr bwMode="auto">
            <a:xfrm flipH="1" flipV="1">
              <a:off x="1179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" name="AutoShape 30"/>
            <p:cNvSpPr>
              <a:spLocks noChangeArrowheads="1"/>
            </p:cNvSpPr>
            <p:nvPr/>
          </p:nvSpPr>
          <p:spPr bwMode="auto">
            <a:xfrm flipH="1" flipV="1">
              <a:off x="1281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" name="AutoShape 31"/>
            <p:cNvSpPr>
              <a:spLocks noChangeArrowheads="1"/>
            </p:cNvSpPr>
            <p:nvPr/>
          </p:nvSpPr>
          <p:spPr bwMode="auto">
            <a:xfrm flipH="1" flipV="1">
              <a:off x="1383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1" name="AutoShape 32"/>
          <p:cNvSpPr>
            <a:spLocks noChangeArrowheads="1"/>
          </p:cNvSpPr>
          <p:nvPr/>
        </p:nvSpPr>
        <p:spPr bwMode="auto">
          <a:xfrm>
            <a:off x="659983" y="2904676"/>
            <a:ext cx="849312" cy="647700"/>
          </a:xfrm>
          <a:prstGeom prst="roundRect">
            <a:avLst>
              <a:gd name="adj" fmla="val 491"/>
            </a:avLst>
          </a:prstGeom>
          <a:solidFill>
            <a:schemeClr val="tx2">
              <a:lumMod val="60000"/>
              <a:lumOff val="40000"/>
            </a:schemeClr>
          </a:solidFill>
          <a:ln w="762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2" name="Group 25"/>
          <p:cNvGrpSpPr>
            <a:grpSpLocks/>
          </p:cNvGrpSpPr>
          <p:nvPr/>
        </p:nvGrpSpPr>
        <p:grpSpPr bwMode="auto">
          <a:xfrm>
            <a:off x="2145432" y="2875211"/>
            <a:ext cx="914400" cy="792163"/>
            <a:chOff x="943" y="2523"/>
            <a:chExt cx="576" cy="499"/>
          </a:xfrm>
        </p:grpSpPr>
        <p:sp>
          <p:nvSpPr>
            <p:cNvPr id="123" name="AutoShape 26"/>
            <p:cNvSpPr>
              <a:spLocks noChangeArrowheads="1"/>
            </p:cNvSpPr>
            <p:nvPr/>
          </p:nvSpPr>
          <p:spPr bwMode="auto">
            <a:xfrm>
              <a:off x="943" y="2523"/>
              <a:ext cx="576" cy="453"/>
            </a:xfrm>
            <a:prstGeom prst="roundRect">
              <a:avLst>
                <a:gd name="adj" fmla="val 5556"/>
              </a:avLst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4" name="AutoShape 27"/>
            <p:cNvSpPr>
              <a:spLocks noChangeArrowheads="1"/>
            </p:cNvSpPr>
            <p:nvPr/>
          </p:nvSpPr>
          <p:spPr bwMode="auto">
            <a:xfrm flipH="1" flipV="1">
              <a:off x="975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" name="AutoShape 28"/>
            <p:cNvSpPr>
              <a:spLocks noChangeArrowheads="1"/>
            </p:cNvSpPr>
            <p:nvPr/>
          </p:nvSpPr>
          <p:spPr bwMode="auto">
            <a:xfrm flipH="1" flipV="1">
              <a:off x="1077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6" name="AutoShape 29"/>
            <p:cNvSpPr>
              <a:spLocks noChangeArrowheads="1"/>
            </p:cNvSpPr>
            <p:nvPr/>
          </p:nvSpPr>
          <p:spPr bwMode="auto">
            <a:xfrm flipH="1" flipV="1">
              <a:off x="1179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7" name="AutoShape 30"/>
            <p:cNvSpPr>
              <a:spLocks noChangeArrowheads="1"/>
            </p:cNvSpPr>
            <p:nvPr/>
          </p:nvSpPr>
          <p:spPr bwMode="auto">
            <a:xfrm flipH="1" flipV="1">
              <a:off x="1281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9" name="AutoShape 31"/>
            <p:cNvSpPr>
              <a:spLocks noChangeArrowheads="1"/>
            </p:cNvSpPr>
            <p:nvPr/>
          </p:nvSpPr>
          <p:spPr bwMode="auto">
            <a:xfrm flipH="1" flipV="1">
              <a:off x="1383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1" name="AutoShape 32"/>
          <p:cNvSpPr>
            <a:spLocks noChangeArrowheads="1"/>
          </p:cNvSpPr>
          <p:nvPr/>
        </p:nvSpPr>
        <p:spPr bwMode="auto">
          <a:xfrm>
            <a:off x="2180357" y="2910136"/>
            <a:ext cx="849312" cy="647700"/>
          </a:xfrm>
          <a:prstGeom prst="roundRect">
            <a:avLst>
              <a:gd name="adj" fmla="val 491"/>
            </a:avLst>
          </a:prstGeom>
          <a:solidFill>
            <a:schemeClr val="tx2">
              <a:lumMod val="60000"/>
              <a:lumOff val="40000"/>
            </a:schemeClr>
          </a:solidFill>
          <a:ln w="762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角丸四角形 136"/>
          <p:cNvSpPr/>
          <p:nvPr/>
        </p:nvSpPr>
        <p:spPr>
          <a:xfrm>
            <a:off x="251520" y="2179835"/>
            <a:ext cx="2880000" cy="360000"/>
          </a:xfrm>
          <a:prstGeom prst="roundRect">
            <a:avLst>
              <a:gd name="adj" fmla="val 10421"/>
            </a:avLst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8" name="直線コネクタ 137"/>
          <p:cNvCxnSpPr>
            <a:stCxn id="137" idx="1"/>
            <a:endCxn id="137" idx="3"/>
          </p:cNvCxnSpPr>
          <p:nvPr/>
        </p:nvCxnSpPr>
        <p:spPr>
          <a:xfrm>
            <a:off x="251520" y="2359835"/>
            <a:ext cx="2880000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直線コネクタ 138"/>
          <p:cNvCxnSpPr/>
          <p:nvPr/>
        </p:nvCxnSpPr>
        <p:spPr>
          <a:xfrm>
            <a:off x="2699792" y="2359835"/>
            <a:ext cx="0" cy="540080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直線コネクタ 139"/>
          <p:cNvCxnSpPr/>
          <p:nvPr/>
        </p:nvCxnSpPr>
        <p:spPr>
          <a:xfrm>
            <a:off x="2483768" y="2533360"/>
            <a:ext cx="0" cy="366555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直線コネクタ 140"/>
          <p:cNvCxnSpPr/>
          <p:nvPr/>
        </p:nvCxnSpPr>
        <p:spPr>
          <a:xfrm>
            <a:off x="1164111" y="2359835"/>
            <a:ext cx="0" cy="540080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/>
          <p:nvPr/>
        </p:nvCxnSpPr>
        <p:spPr>
          <a:xfrm>
            <a:off x="948087" y="2533360"/>
            <a:ext cx="0" cy="366555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" name="片側の 2 つの角を丸めた四角形 142"/>
          <p:cNvSpPr/>
          <p:nvPr/>
        </p:nvSpPr>
        <p:spPr>
          <a:xfrm>
            <a:off x="262890" y="2189669"/>
            <a:ext cx="2857500" cy="157453"/>
          </a:xfrm>
          <a:prstGeom prst="round2Same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4" name="直線コネクタ 143"/>
          <p:cNvCxnSpPr/>
          <p:nvPr/>
        </p:nvCxnSpPr>
        <p:spPr>
          <a:xfrm>
            <a:off x="2699792" y="2331184"/>
            <a:ext cx="0" cy="594056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直線コネクタ 144"/>
          <p:cNvCxnSpPr/>
          <p:nvPr/>
        </p:nvCxnSpPr>
        <p:spPr>
          <a:xfrm>
            <a:off x="1166738" y="2331184"/>
            <a:ext cx="0" cy="594056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直線コネクタ 145"/>
          <p:cNvCxnSpPr/>
          <p:nvPr/>
        </p:nvCxnSpPr>
        <p:spPr>
          <a:xfrm>
            <a:off x="2483768" y="2533359"/>
            <a:ext cx="0" cy="366555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直線コネクタ 146"/>
          <p:cNvCxnSpPr/>
          <p:nvPr/>
        </p:nvCxnSpPr>
        <p:spPr>
          <a:xfrm>
            <a:off x="946645" y="2528206"/>
            <a:ext cx="0" cy="366555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8" name="片側の 2 つの角を丸めた四角形 147"/>
          <p:cNvSpPr/>
          <p:nvPr/>
        </p:nvSpPr>
        <p:spPr>
          <a:xfrm flipV="1">
            <a:off x="262890" y="2369401"/>
            <a:ext cx="2857500" cy="158804"/>
          </a:xfrm>
          <a:prstGeom prst="round2Same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8" name="テキスト ボックス 157"/>
          <p:cNvSpPr txBox="1"/>
          <p:nvPr/>
        </p:nvSpPr>
        <p:spPr>
          <a:xfrm>
            <a:off x="1340236" y="3714287"/>
            <a:ext cx="8242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Print Head</a:t>
            </a:r>
            <a:endParaRPr kumimoji="1"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59" name="テキスト ボックス 158"/>
          <p:cNvSpPr txBox="1"/>
          <p:nvPr/>
        </p:nvSpPr>
        <p:spPr>
          <a:xfrm>
            <a:off x="212124" y="1936369"/>
            <a:ext cx="6319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Ink bus</a:t>
            </a:r>
            <a:endParaRPr kumimoji="1"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163" name="グループ化 162"/>
          <p:cNvGrpSpPr/>
          <p:nvPr/>
        </p:nvGrpSpPr>
        <p:grpSpPr>
          <a:xfrm>
            <a:off x="687553" y="3541489"/>
            <a:ext cx="764274" cy="71789"/>
            <a:chOff x="687553" y="3541489"/>
            <a:chExt cx="764274" cy="71789"/>
          </a:xfrm>
        </p:grpSpPr>
        <p:sp>
          <p:nvSpPr>
            <p:cNvPr id="165" name="台形 164"/>
            <p:cNvSpPr>
              <a:spLocks noChangeAspect="1"/>
            </p:cNvSpPr>
            <p:nvPr/>
          </p:nvSpPr>
          <p:spPr>
            <a:xfrm flipV="1">
              <a:off x="687553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6" name="台形 165"/>
            <p:cNvSpPr>
              <a:spLocks noChangeAspect="1"/>
            </p:cNvSpPr>
            <p:nvPr/>
          </p:nvSpPr>
          <p:spPr>
            <a:xfrm flipV="1">
              <a:off x="1335519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7" name="台形 166"/>
            <p:cNvSpPr>
              <a:spLocks noChangeAspect="1"/>
            </p:cNvSpPr>
            <p:nvPr/>
          </p:nvSpPr>
          <p:spPr>
            <a:xfrm flipV="1">
              <a:off x="849743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8" name="台形 167"/>
            <p:cNvSpPr>
              <a:spLocks noChangeAspect="1"/>
            </p:cNvSpPr>
            <p:nvPr/>
          </p:nvSpPr>
          <p:spPr>
            <a:xfrm flipV="1">
              <a:off x="1012384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9" name="台形 168"/>
            <p:cNvSpPr>
              <a:spLocks noChangeAspect="1"/>
            </p:cNvSpPr>
            <p:nvPr/>
          </p:nvSpPr>
          <p:spPr>
            <a:xfrm flipV="1">
              <a:off x="1173549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0" name="グループ化 169"/>
          <p:cNvGrpSpPr/>
          <p:nvPr/>
        </p:nvGrpSpPr>
        <p:grpSpPr>
          <a:xfrm>
            <a:off x="2210044" y="3546997"/>
            <a:ext cx="764274" cy="71789"/>
            <a:chOff x="2210044" y="3546997"/>
            <a:chExt cx="764274" cy="71789"/>
          </a:xfrm>
        </p:grpSpPr>
        <p:sp>
          <p:nvSpPr>
            <p:cNvPr id="171" name="台形 170"/>
            <p:cNvSpPr>
              <a:spLocks noChangeAspect="1"/>
            </p:cNvSpPr>
            <p:nvPr/>
          </p:nvSpPr>
          <p:spPr>
            <a:xfrm flipV="1">
              <a:off x="2210044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6" name="台形 175"/>
            <p:cNvSpPr>
              <a:spLocks noChangeAspect="1"/>
            </p:cNvSpPr>
            <p:nvPr/>
          </p:nvSpPr>
          <p:spPr>
            <a:xfrm flipV="1">
              <a:off x="2858010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7" name="台形 176"/>
            <p:cNvSpPr>
              <a:spLocks noChangeAspect="1"/>
            </p:cNvSpPr>
            <p:nvPr/>
          </p:nvSpPr>
          <p:spPr>
            <a:xfrm flipV="1">
              <a:off x="2372234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8" name="台形 177"/>
            <p:cNvSpPr>
              <a:spLocks noChangeAspect="1"/>
            </p:cNvSpPr>
            <p:nvPr/>
          </p:nvSpPr>
          <p:spPr>
            <a:xfrm flipV="1">
              <a:off x="2534875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9" name="台形 178"/>
            <p:cNvSpPr>
              <a:spLocks noChangeAspect="1"/>
            </p:cNvSpPr>
            <p:nvPr/>
          </p:nvSpPr>
          <p:spPr>
            <a:xfrm flipV="1">
              <a:off x="2696040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180" name="直線コネクタ 179"/>
          <p:cNvCxnSpPr>
            <a:stCxn id="200" idx="0"/>
          </p:cNvCxnSpPr>
          <p:nvPr/>
        </p:nvCxnSpPr>
        <p:spPr>
          <a:xfrm flipV="1">
            <a:off x="6210152" y="1478051"/>
            <a:ext cx="0" cy="468152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直線コネクタ 180"/>
          <p:cNvCxnSpPr/>
          <p:nvPr/>
        </p:nvCxnSpPr>
        <p:spPr>
          <a:xfrm flipV="1">
            <a:off x="6210152" y="1481129"/>
            <a:ext cx="0" cy="468152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6" name="テキスト ボックス 195"/>
          <p:cNvSpPr txBox="1"/>
          <p:nvPr/>
        </p:nvSpPr>
        <p:spPr>
          <a:xfrm>
            <a:off x="5320945" y="2118048"/>
            <a:ext cx="6912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Air pump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cxnSp>
        <p:nvCxnSpPr>
          <p:cNvPr id="182" name="直線コネクタ 181"/>
          <p:cNvCxnSpPr/>
          <p:nvPr/>
        </p:nvCxnSpPr>
        <p:spPr>
          <a:xfrm>
            <a:off x="5940192" y="3353739"/>
            <a:ext cx="0" cy="169172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7" name="円弧 186"/>
          <p:cNvSpPr>
            <a:spLocks noChangeAspect="1"/>
          </p:cNvSpPr>
          <p:nvPr/>
        </p:nvSpPr>
        <p:spPr>
          <a:xfrm rot="5400000">
            <a:off x="6034062" y="2991057"/>
            <a:ext cx="180000" cy="180000"/>
          </a:xfrm>
          <a:prstGeom prst="arc">
            <a:avLst>
              <a:gd name="adj1" fmla="val 15797306"/>
              <a:gd name="adj2" fmla="val 222637"/>
            </a:avLst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8" name="直線コネクタ 187"/>
          <p:cNvCxnSpPr/>
          <p:nvPr/>
        </p:nvCxnSpPr>
        <p:spPr>
          <a:xfrm>
            <a:off x="6214062" y="2486203"/>
            <a:ext cx="0" cy="594639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円弧 14"/>
          <p:cNvSpPr>
            <a:spLocks noChangeAspect="1"/>
          </p:cNvSpPr>
          <p:nvPr/>
        </p:nvSpPr>
        <p:spPr>
          <a:xfrm rot="16200000">
            <a:off x="5940192" y="3170643"/>
            <a:ext cx="360000" cy="360000"/>
          </a:xfrm>
          <a:prstGeom prst="arc">
            <a:avLst>
              <a:gd name="adj1" fmla="val 16082837"/>
              <a:gd name="adj2" fmla="val 106457"/>
            </a:avLst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7" name="直線コネクタ 206"/>
          <p:cNvCxnSpPr/>
          <p:nvPr/>
        </p:nvCxnSpPr>
        <p:spPr>
          <a:xfrm>
            <a:off x="5940152" y="3338513"/>
            <a:ext cx="0" cy="184398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8" name="円弧 207"/>
          <p:cNvSpPr>
            <a:spLocks noChangeAspect="1"/>
          </p:cNvSpPr>
          <p:nvPr/>
        </p:nvSpPr>
        <p:spPr>
          <a:xfrm rot="5400000">
            <a:off x="6034022" y="2990643"/>
            <a:ext cx="180000" cy="180000"/>
          </a:xfrm>
          <a:prstGeom prst="arc">
            <a:avLst>
              <a:gd name="adj1" fmla="val 15797306"/>
              <a:gd name="adj2" fmla="val 222637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9" name="直線コネクタ 208"/>
          <p:cNvCxnSpPr/>
          <p:nvPr/>
        </p:nvCxnSpPr>
        <p:spPr>
          <a:xfrm>
            <a:off x="6214022" y="2485789"/>
            <a:ext cx="0" cy="594639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0" name="円/楕円 199"/>
          <p:cNvSpPr>
            <a:spLocks noChangeAspect="1"/>
          </p:cNvSpPr>
          <p:nvPr/>
        </p:nvSpPr>
        <p:spPr>
          <a:xfrm>
            <a:off x="5940152" y="1946203"/>
            <a:ext cx="540000" cy="540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1" name="パイ 200"/>
          <p:cNvSpPr>
            <a:spLocks noChangeAspect="1"/>
          </p:cNvSpPr>
          <p:nvPr/>
        </p:nvSpPr>
        <p:spPr>
          <a:xfrm>
            <a:off x="5958152" y="1964203"/>
            <a:ext cx="504000" cy="504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台形 38"/>
          <p:cNvSpPr/>
          <p:nvPr/>
        </p:nvSpPr>
        <p:spPr>
          <a:xfrm>
            <a:off x="4770267" y="4959145"/>
            <a:ext cx="189463" cy="484400"/>
          </a:xfrm>
          <a:prstGeom prst="trapezoid">
            <a:avLst/>
          </a:prstGeom>
          <a:solidFill>
            <a:schemeClr val="accent5">
              <a:lumMod val="20000"/>
              <a:lumOff val="80000"/>
              <a:alpha val="30000"/>
            </a:schemeClr>
          </a:solidFill>
          <a:ln w="19050" cap="rnd">
            <a:solidFill>
              <a:schemeClr val="tx1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1" name="グループ化 150"/>
          <p:cNvGrpSpPr/>
          <p:nvPr/>
        </p:nvGrpSpPr>
        <p:grpSpPr>
          <a:xfrm>
            <a:off x="3120390" y="2276872"/>
            <a:ext cx="1955666" cy="3087456"/>
            <a:chOff x="3120390" y="2258699"/>
            <a:chExt cx="1955666" cy="3087456"/>
          </a:xfrm>
        </p:grpSpPr>
        <p:sp>
          <p:nvSpPr>
            <p:cNvPr id="152" name="円弧 151"/>
            <p:cNvSpPr/>
            <p:nvPr/>
          </p:nvSpPr>
          <p:spPr>
            <a:xfrm>
              <a:off x="4355976" y="2258699"/>
              <a:ext cx="720080" cy="720080"/>
            </a:xfrm>
            <a:prstGeom prst="arc">
              <a:avLst>
                <a:gd name="adj1" fmla="val 15998363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53" name="直線コネクタ 152"/>
            <p:cNvCxnSpPr/>
            <p:nvPr/>
          </p:nvCxnSpPr>
          <p:spPr>
            <a:xfrm flipH="1">
              <a:off x="3120390" y="2258699"/>
              <a:ext cx="1585040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>
              <a:off x="5076056" y="2616911"/>
              <a:ext cx="0" cy="2729244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5" name="直線コネクタ 154"/>
          <p:cNvCxnSpPr/>
          <p:nvPr/>
        </p:nvCxnSpPr>
        <p:spPr>
          <a:xfrm>
            <a:off x="5076771" y="2632185"/>
            <a:ext cx="0" cy="2759154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3" name="グループ化 172"/>
          <p:cNvGrpSpPr/>
          <p:nvPr/>
        </p:nvGrpSpPr>
        <p:grpSpPr>
          <a:xfrm flipH="1">
            <a:off x="5089781" y="4957932"/>
            <a:ext cx="387568" cy="144000"/>
            <a:chOff x="3777027" y="4970303"/>
            <a:chExt cx="387568" cy="144000"/>
          </a:xfrm>
        </p:grpSpPr>
        <p:sp>
          <p:nvSpPr>
            <p:cNvPr id="174" name="正方形/長方形 173"/>
            <p:cNvSpPr/>
            <p:nvPr/>
          </p:nvSpPr>
          <p:spPr>
            <a:xfrm>
              <a:off x="3777027" y="4970303"/>
              <a:ext cx="216024" cy="14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75" name="直線コネクタ 174"/>
            <p:cNvCxnSpPr>
              <a:stCxn id="174" idx="0"/>
            </p:cNvCxnSpPr>
            <p:nvPr/>
          </p:nvCxnSpPr>
          <p:spPr>
            <a:xfrm>
              <a:off x="3885039" y="4970303"/>
              <a:ext cx="279556" cy="0"/>
            </a:xfrm>
            <a:prstGeom prst="line">
              <a:avLst/>
            </a:prstGeom>
            <a:ln w="19050">
              <a:solidFill>
                <a:schemeClr val="accent6"/>
              </a:solidFill>
              <a:headEnd type="none"/>
              <a:tailEnd type="oval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6" name="円弧 155"/>
          <p:cNvSpPr/>
          <p:nvPr/>
        </p:nvSpPr>
        <p:spPr>
          <a:xfrm>
            <a:off x="4356691" y="2279140"/>
            <a:ext cx="720080" cy="720080"/>
          </a:xfrm>
          <a:prstGeom prst="arc">
            <a:avLst>
              <a:gd name="adj1" fmla="val 16024316"/>
              <a:gd name="adj2" fmla="val 0"/>
            </a:avLst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7" name="直線コネクタ 156"/>
          <p:cNvCxnSpPr/>
          <p:nvPr/>
        </p:nvCxnSpPr>
        <p:spPr>
          <a:xfrm flipH="1">
            <a:off x="3120390" y="2279068"/>
            <a:ext cx="1581582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0" name="片側の 2 つの角を丸めた四角形 219"/>
          <p:cNvSpPr/>
          <p:nvPr/>
        </p:nvSpPr>
        <p:spPr>
          <a:xfrm>
            <a:off x="3710533" y="4888645"/>
            <a:ext cx="720080" cy="213287"/>
          </a:xfrm>
          <a:prstGeom prst="round2SameRect">
            <a:avLst>
              <a:gd name="adj1" fmla="val 0"/>
              <a:gd name="adj2" fmla="val 980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5" name="グループ化 234"/>
          <p:cNvGrpSpPr/>
          <p:nvPr/>
        </p:nvGrpSpPr>
        <p:grpSpPr>
          <a:xfrm>
            <a:off x="2642649" y="1323113"/>
            <a:ext cx="1353287" cy="3978095"/>
            <a:chOff x="2642649" y="1323113"/>
            <a:chExt cx="1353287" cy="3978095"/>
          </a:xfrm>
        </p:grpSpPr>
        <p:sp>
          <p:nvSpPr>
            <p:cNvPr id="7" name="円弧 6"/>
            <p:cNvSpPr/>
            <p:nvPr/>
          </p:nvSpPr>
          <p:spPr>
            <a:xfrm>
              <a:off x="3275856" y="1863114"/>
              <a:ext cx="720080" cy="720080"/>
            </a:xfrm>
            <a:prstGeom prst="arc">
              <a:avLst>
                <a:gd name="adj1" fmla="val 16022759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" name="直線コネクタ 8"/>
            <p:cNvCxnSpPr/>
            <p:nvPr/>
          </p:nvCxnSpPr>
          <p:spPr>
            <a:xfrm>
              <a:off x="3995936" y="2215097"/>
              <a:ext cx="0" cy="3086111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 flipH="1">
              <a:off x="2924648" y="1863114"/>
              <a:ext cx="698757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円弧 18"/>
            <p:cNvSpPr>
              <a:spLocks noChangeAspect="1"/>
            </p:cNvSpPr>
            <p:nvPr/>
          </p:nvSpPr>
          <p:spPr>
            <a:xfrm rot="16200000" flipH="1">
              <a:off x="2642649" y="1323113"/>
              <a:ext cx="540000" cy="540000"/>
            </a:xfrm>
            <a:prstGeom prst="arc">
              <a:avLst>
                <a:gd name="adj1" fmla="val 16017868"/>
                <a:gd name="adj2" fmla="val 195180"/>
              </a:avLst>
            </a:prstGeom>
            <a:ln w="88900">
              <a:solidFill>
                <a:schemeClr val="bg1">
                  <a:lumMod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3140316" y="2443360"/>
            <a:ext cx="720080" cy="2862001"/>
            <a:chOff x="3140316" y="2443360"/>
            <a:chExt cx="720080" cy="2862001"/>
          </a:xfrm>
        </p:grpSpPr>
        <p:cxnSp>
          <p:nvCxnSpPr>
            <p:cNvPr id="133" name="直線コネクタ 132"/>
            <p:cNvCxnSpPr/>
            <p:nvPr/>
          </p:nvCxnSpPr>
          <p:spPr>
            <a:xfrm flipH="1">
              <a:off x="3140316" y="2443360"/>
              <a:ext cx="360040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4" name="円弧 133"/>
            <p:cNvSpPr/>
            <p:nvPr/>
          </p:nvSpPr>
          <p:spPr>
            <a:xfrm>
              <a:off x="3140316" y="2443360"/>
              <a:ext cx="720080" cy="720080"/>
            </a:xfrm>
            <a:prstGeom prst="arc">
              <a:avLst>
                <a:gd name="adj1" fmla="val 15998363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35" name="直線コネクタ 134"/>
            <p:cNvCxnSpPr/>
            <p:nvPr/>
          </p:nvCxnSpPr>
          <p:spPr>
            <a:xfrm>
              <a:off x="3860396" y="2790453"/>
              <a:ext cx="0" cy="2514908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36" name="直線コネクタ 135"/>
          <p:cNvCxnSpPr/>
          <p:nvPr/>
        </p:nvCxnSpPr>
        <p:spPr>
          <a:xfrm>
            <a:off x="3860396" y="2762928"/>
            <a:ext cx="0" cy="2617381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直線コネクタ 148"/>
          <p:cNvCxnSpPr/>
          <p:nvPr/>
        </p:nvCxnSpPr>
        <p:spPr>
          <a:xfrm flipH="1">
            <a:off x="3115628" y="2442871"/>
            <a:ext cx="384728" cy="489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0" name="円弧 149"/>
          <p:cNvSpPr/>
          <p:nvPr/>
        </p:nvSpPr>
        <p:spPr>
          <a:xfrm>
            <a:off x="3140316" y="2442871"/>
            <a:ext cx="720080" cy="720080"/>
          </a:xfrm>
          <a:prstGeom prst="arc">
            <a:avLst>
              <a:gd name="adj1" fmla="val 16115073"/>
              <a:gd name="adj2" fmla="val 0"/>
            </a:avLst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0" name="グループ化 129"/>
          <p:cNvGrpSpPr/>
          <p:nvPr/>
        </p:nvGrpSpPr>
        <p:grpSpPr>
          <a:xfrm rot="21000000">
            <a:off x="3779425" y="4975469"/>
            <a:ext cx="387568" cy="144000"/>
            <a:chOff x="3777027" y="4970303"/>
            <a:chExt cx="387568" cy="144000"/>
          </a:xfrm>
        </p:grpSpPr>
        <p:sp>
          <p:nvSpPr>
            <p:cNvPr id="1054" name="正方形/長方形 1053"/>
            <p:cNvSpPr/>
            <p:nvPr/>
          </p:nvSpPr>
          <p:spPr>
            <a:xfrm>
              <a:off x="3777027" y="4970303"/>
              <a:ext cx="216024" cy="14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28" name="直線コネクタ 127"/>
            <p:cNvCxnSpPr>
              <a:stCxn id="1054" idx="0"/>
            </p:cNvCxnSpPr>
            <p:nvPr/>
          </p:nvCxnSpPr>
          <p:spPr>
            <a:xfrm>
              <a:off x="3885039" y="4970303"/>
              <a:ext cx="279556" cy="0"/>
            </a:xfrm>
            <a:prstGeom prst="line">
              <a:avLst/>
            </a:prstGeom>
            <a:ln w="19050">
              <a:solidFill>
                <a:schemeClr val="accent6"/>
              </a:solidFill>
              <a:headEnd type="none"/>
              <a:tailEnd type="oval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6" name="直線コネクタ 5"/>
          <p:cNvCxnSpPr/>
          <p:nvPr/>
        </p:nvCxnSpPr>
        <p:spPr>
          <a:xfrm>
            <a:off x="2908712" y="4575142"/>
            <a:ext cx="547873" cy="0"/>
          </a:xfrm>
          <a:prstGeom prst="line">
            <a:avLst/>
          </a:prstGeom>
          <a:ln w="25400">
            <a:solidFill>
              <a:schemeClr val="tx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2729494" y="4149080"/>
            <a:ext cx="84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Negative</a:t>
            </a:r>
          </a:p>
          <a:p>
            <a:r>
              <a:rPr lang="en-US" altLang="ja-JP" sz="12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Pressure</a:t>
            </a:r>
            <a:endParaRPr kumimoji="1" lang="ja-JP" altLang="en-US" sz="12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86" name="正方形/長方形 185"/>
          <p:cNvSpPr/>
          <p:nvPr/>
        </p:nvSpPr>
        <p:spPr>
          <a:xfrm>
            <a:off x="5840177" y="4941264"/>
            <a:ext cx="360000" cy="864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9" name="直線コネクタ 188"/>
          <p:cNvCxnSpPr/>
          <p:nvPr/>
        </p:nvCxnSpPr>
        <p:spPr>
          <a:xfrm>
            <a:off x="5747725" y="5822344"/>
            <a:ext cx="547873" cy="0"/>
          </a:xfrm>
          <a:prstGeom prst="line">
            <a:avLst/>
          </a:prstGeom>
          <a:ln w="25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0" name="テキスト ボックス 189"/>
          <p:cNvSpPr txBox="1"/>
          <p:nvPr/>
        </p:nvSpPr>
        <p:spPr>
          <a:xfrm>
            <a:off x="5580112" y="5816297"/>
            <a:ext cx="8402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Pressure</a:t>
            </a:r>
            <a:endParaRPr kumimoji="1" lang="ja-JP" altLang="en-US" sz="12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91" name="正方形/長方形 190"/>
          <p:cNvSpPr/>
          <p:nvPr/>
        </p:nvSpPr>
        <p:spPr>
          <a:xfrm>
            <a:off x="5840177" y="4386185"/>
            <a:ext cx="360000" cy="324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2" name="正方形/長方形 191"/>
          <p:cNvSpPr/>
          <p:nvPr/>
        </p:nvSpPr>
        <p:spPr>
          <a:xfrm>
            <a:off x="3002648" y="4604101"/>
            <a:ext cx="360000" cy="86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正方形/長方形 192"/>
          <p:cNvSpPr/>
          <p:nvPr/>
        </p:nvSpPr>
        <p:spPr>
          <a:xfrm>
            <a:off x="3002648" y="5700922"/>
            <a:ext cx="360000" cy="6725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正方形/長方形 196"/>
          <p:cNvSpPr/>
          <p:nvPr/>
        </p:nvSpPr>
        <p:spPr>
          <a:xfrm>
            <a:off x="3002648" y="5466793"/>
            <a:ext cx="360000" cy="21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8" name="正方形/長方形 197"/>
          <p:cNvSpPr/>
          <p:nvPr/>
        </p:nvSpPr>
        <p:spPr>
          <a:xfrm>
            <a:off x="5840177" y="4725264"/>
            <a:ext cx="360000" cy="216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二等辺三角形 193"/>
          <p:cNvSpPr>
            <a:spLocks noChangeAspect="1"/>
          </p:cNvSpPr>
          <p:nvPr/>
        </p:nvSpPr>
        <p:spPr>
          <a:xfrm rot="16200000" flipH="1">
            <a:off x="6188941" y="4659904"/>
            <a:ext cx="125280" cy="108000"/>
          </a:xfrm>
          <a:prstGeom prst="triangl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テキスト ボックス 194"/>
          <p:cNvSpPr txBox="1"/>
          <p:nvPr/>
        </p:nvSpPr>
        <p:spPr>
          <a:xfrm>
            <a:off x="6262811" y="4606040"/>
            <a:ext cx="121219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Target</a:t>
            </a:r>
            <a:r>
              <a:rPr kumimoji="1" lang="en-US" altLang="ja-JP" sz="105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 Pressure</a:t>
            </a:r>
            <a:endParaRPr kumimoji="1" lang="ja-JP" altLang="en-US" sz="105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8" name="二等辺三角形 17"/>
          <p:cNvSpPr>
            <a:spLocks noChangeAspect="1"/>
          </p:cNvSpPr>
          <p:nvPr/>
        </p:nvSpPr>
        <p:spPr>
          <a:xfrm rot="5400000">
            <a:off x="2884593" y="5633256"/>
            <a:ext cx="125280" cy="108000"/>
          </a:xfrm>
          <a:prstGeom prst="triangl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431114" y="5445224"/>
            <a:ext cx="136287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Target</a:t>
            </a:r>
          </a:p>
          <a:p>
            <a:r>
              <a:rPr lang="en-US" altLang="ja-JP" sz="105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  <a:endParaRPr kumimoji="1" lang="ja-JP" altLang="en-US" sz="105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202" name="グループ化 201"/>
          <p:cNvGrpSpPr/>
          <p:nvPr/>
        </p:nvGrpSpPr>
        <p:grpSpPr>
          <a:xfrm>
            <a:off x="6708806" y="3395171"/>
            <a:ext cx="463383" cy="116188"/>
            <a:chOff x="6876256" y="1126283"/>
            <a:chExt cx="463383" cy="116188"/>
          </a:xfrm>
        </p:grpSpPr>
        <p:sp>
          <p:nvSpPr>
            <p:cNvPr id="203" name="片側の 2 つの角を丸めた四角形 202"/>
            <p:cNvSpPr/>
            <p:nvPr/>
          </p:nvSpPr>
          <p:spPr>
            <a:xfrm>
              <a:off x="7020012" y="1126283"/>
              <a:ext cx="175871" cy="70469"/>
            </a:xfrm>
            <a:prstGeom prst="round2Same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" name="正方形/長方形 203"/>
            <p:cNvSpPr/>
            <p:nvPr/>
          </p:nvSpPr>
          <p:spPr>
            <a:xfrm>
              <a:off x="6876256" y="1196752"/>
              <a:ext cx="463383" cy="45719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6" name="テキスト ボックス 205"/>
          <p:cNvSpPr txBox="1"/>
          <p:nvPr/>
        </p:nvSpPr>
        <p:spPr>
          <a:xfrm>
            <a:off x="6395571" y="3068960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sensor</a:t>
            </a:r>
          </a:p>
          <a:p>
            <a:pPr algn="ctr"/>
            <a:r>
              <a:rPr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(</a:t>
            </a:r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</a:t>
            </a:r>
            <a:r>
              <a:rPr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pressure)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211" name="グループ化 210"/>
          <p:cNvGrpSpPr/>
          <p:nvPr/>
        </p:nvGrpSpPr>
        <p:grpSpPr>
          <a:xfrm>
            <a:off x="6060734" y="980728"/>
            <a:ext cx="463383" cy="116188"/>
            <a:chOff x="6876256" y="1126283"/>
            <a:chExt cx="463383" cy="116188"/>
          </a:xfrm>
        </p:grpSpPr>
        <p:sp>
          <p:nvSpPr>
            <p:cNvPr id="212" name="片側の 2 つの角を丸めた四角形 211"/>
            <p:cNvSpPr/>
            <p:nvPr/>
          </p:nvSpPr>
          <p:spPr>
            <a:xfrm>
              <a:off x="7020012" y="1126283"/>
              <a:ext cx="175871" cy="70469"/>
            </a:xfrm>
            <a:prstGeom prst="round2Same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" name="正方形/長方形 212"/>
            <p:cNvSpPr/>
            <p:nvPr/>
          </p:nvSpPr>
          <p:spPr>
            <a:xfrm>
              <a:off x="6876256" y="1196752"/>
              <a:ext cx="463383" cy="45719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7" name="円弧 226"/>
          <p:cNvSpPr>
            <a:spLocks noChangeAspect="1"/>
          </p:cNvSpPr>
          <p:nvPr/>
        </p:nvSpPr>
        <p:spPr>
          <a:xfrm>
            <a:off x="6012200" y="2614036"/>
            <a:ext cx="360000" cy="360000"/>
          </a:xfrm>
          <a:prstGeom prst="arc">
            <a:avLst>
              <a:gd name="adj1" fmla="val 16697955"/>
              <a:gd name="adj2" fmla="val 274654"/>
            </a:avLst>
          </a:prstGeom>
          <a:ln w="2032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8" name="直線コネクタ 227"/>
          <p:cNvCxnSpPr/>
          <p:nvPr/>
        </p:nvCxnSpPr>
        <p:spPr>
          <a:xfrm>
            <a:off x="6372200" y="2800998"/>
            <a:ext cx="0" cy="730370"/>
          </a:xfrm>
          <a:prstGeom prst="line">
            <a:avLst/>
          </a:prstGeom>
          <a:ln w="2032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0" name="直線コネクタ 229"/>
          <p:cNvCxnSpPr/>
          <p:nvPr/>
        </p:nvCxnSpPr>
        <p:spPr>
          <a:xfrm>
            <a:off x="6214022" y="2505591"/>
            <a:ext cx="0" cy="120928"/>
          </a:xfrm>
          <a:prstGeom prst="line">
            <a:avLst/>
          </a:prstGeom>
          <a:ln w="254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0" name="円弧 209"/>
          <p:cNvSpPr>
            <a:spLocks noChangeAspect="1"/>
          </p:cNvSpPr>
          <p:nvPr/>
        </p:nvSpPr>
        <p:spPr>
          <a:xfrm rot="16200000">
            <a:off x="5940152" y="3171067"/>
            <a:ext cx="360000" cy="360000"/>
          </a:xfrm>
          <a:prstGeom prst="arc">
            <a:avLst>
              <a:gd name="adj1" fmla="val 16082837"/>
              <a:gd name="adj2" fmla="val 106457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4" name="グループ化 213"/>
          <p:cNvGrpSpPr/>
          <p:nvPr/>
        </p:nvGrpSpPr>
        <p:grpSpPr>
          <a:xfrm>
            <a:off x="5803320" y="2512272"/>
            <a:ext cx="360000" cy="816512"/>
            <a:chOff x="5742266" y="2428960"/>
            <a:chExt cx="360000" cy="816512"/>
          </a:xfrm>
        </p:grpSpPr>
        <p:pic>
          <p:nvPicPr>
            <p:cNvPr id="219" name="図 21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 flipV="1">
              <a:off x="5742266" y="2484496"/>
              <a:ext cx="360000" cy="760976"/>
            </a:xfrm>
            <a:prstGeom prst="rect">
              <a:avLst/>
            </a:prstGeom>
          </p:spPr>
        </p:pic>
        <p:sp>
          <p:nvSpPr>
            <p:cNvPr id="221" name="片側の 2 つの角を丸めた四角形 220"/>
            <p:cNvSpPr/>
            <p:nvPr/>
          </p:nvSpPr>
          <p:spPr>
            <a:xfrm>
              <a:off x="5821719" y="2428960"/>
              <a:ext cx="119908" cy="12921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2" name="角丸四角形 221"/>
          <p:cNvSpPr>
            <a:spLocks/>
          </p:cNvSpPr>
          <p:nvPr/>
        </p:nvSpPr>
        <p:spPr>
          <a:xfrm rot="5400000">
            <a:off x="5762727" y="2827105"/>
            <a:ext cx="360000" cy="6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" name="角丸四角形 214"/>
          <p:cNvSpPr/>
          <p:nvPr/>
        </p:nvSpPr>
        <p:spPr>
          <a:xfrm>
            <a:off x="7472417" y="1710857"/>
            <a:ext cx="387358" cy="67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6601678" y="932062"/>
            <a:ext cx="2145604" cy="1260528"/>
            <a:chOff x="6506219" y="1740955"/>
            <a:chExt cx="2145604" cy="1260528"/>
          </a:xfrm>
        </p:grpSpPr>
        <p:sp>
          <p:nvSpPr>
            <p:cNvPr id="216" name="円弧 215"/>
            <p:cNvSpPr>
              <a:spLocks noChangeAspect="1"/>
            </p:cNvSpPr>
            <p:nvPr/>
          </p:nvSpPr>
          <p:spPr>
            <a:xfrm rot="5400000" flipV="1">
              <a:off x="7859775" y="2641483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17" name="直線コネクタ 216"/>
            <p:cNvCxnSpPr/>
            <p:nvPr/>
          </p:nvCxnSpPr>
          <p:spPr>
            <a:xfrm>
              <a:off x="8040052" y="3001483"/>
              <a:ext cx="611771" cy="0"/>
            </a:xfrm>
            <a:prstGeom prst="line">
              <a:avLst/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8" name="円弧 217"/>
            <p:cNvSpPr>
              <a:spLocks noChangeAspect="1"/>
            </p:cNvSpPr>
            <p:nvPr/>
          </p:nvSpPr>
          <p:spPr>
            <a:xfrm rot="5400000" flipV="1">
              <a:off x="6866219" y="2019505"/>
              <a:ext cx="540000" cy="540000"/>
            </a:xfrm>
            <a:prstGeom prst="arc">
              <a:avLst>
                <a:gd name="adj1" fmla="val 16063423"/>
                <a:gd name="adj2" fmla="val 138408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26" name="直線コネクタ 225"/>
            <p:cNvCxnSpPr/>
            <p:nvPr/>
          </p:nvCxnSpPr>
          <p:spPr>
            <a:xfrm flipV="1">
              <a:off x="6866219" y="1921440"/>
              <a:ext cx="0" cy="359031"/>
            </a:xfrm>
            <a:prstGeom prst="line">
              <a:avLst/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1" name="円弧 230"/>
            <p:cNvSpPr>
              <a:spLocks noChangeAspect="1"/>
            </p:cNvSpPr>
            <p:nvPr/>
          </p:nvSpPr>
          <p:spPr>
            <a:xfrm>
              <a:off x="6506219" y="1740955"/>
              <a:ext cx="360000" cy="360000"/>
            </a:xfrm>
            <a:prstGeom prst="arc">
              <a:avLst>
                <a:gd name="adj1" fmla="val 10656660"/>
                <a:gd name="adj2" fmla="val 102208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5" name="テキスト ボックス 204"/>
          <p:cNvSpPr txBox="1"/>
          <p:nvPr/>
        </p:nvSpPr>
        <p:spPr>
          <a:xfrm>
            <a:off x="5762649" y="620688"/>
            <a:ext cx="1088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sensor</a:t>
            </a:r>
          </a:p>
          <a:p>
            <a:pPr algn="ctr"/>
            <a:r>
              <a:rPr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(Pressure)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29" name="テキスト ボックス 228"/>
          <p:cNvSpPr txBox="1"/>
          <p:nvPr/>
        </p:nvSpPr>
        <p:spPr>
          <a:xfrm>
            <a:off x="5091589" y="3131676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Flow rate</a:t>
            </a:r>
          </a:p>
          <a:p>
            <a:r>
              <a:rPr kumimoji="1"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Control valve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30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11111E-6 L -0.01059 -1.11111E-6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" y="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35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11111E-6 L -0.01059 -1.11111E-6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72800000">
                                      <p:cBhvr>
                                        <p:cTn id="86" dur="18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1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8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1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nodeType="withEffect">
                                  <p:stCondLst>
                                    <p:cond delay="575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1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1" fill="hold" grpId="0" nodeType="withEffect">
                                  <p:stCondLst>
                                    <p:cond delay="725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1" fill="hold" nodeType="withEffect">
                                  <p:stCondLst>
                                    <p:cond delay="825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3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1" fill="hold" grpId="0" nodeType="withEffect">
                                  <p:stCondLst>
                                    <p:cond delay="98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4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1" fill="hold" grpId="0" nodeType="withEffect">
                                  <p:stCondLst>
                                    <p:cond delay="1325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1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325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grpId="0" nodeType="with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4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4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grpId="0" nodeType="withEffect">
                                  <p:stCondLst>
                                    <p:cond delay="155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1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2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10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2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1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2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2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51200000">
                                      <p:cBhvr>
                                        <p:cTn id="208" dur="20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9" presetID="22" presetClass="entr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1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22" presetClass="entr" presetSubtype="8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4" dur="1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22" presetClass="entr" presetSubtype="4" fill="hold" grpId="3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7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22" presetClass="entr" presetSubtype="4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0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22" presetClass="entr" presetSubtype="4" fill="hold" grpId="2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22" presetClass="entr" presetSubtype="4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6" dur="1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22" presetClass="entr" presetSubtype="4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9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22" presetClass="entr" presetSubtype="4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22" presetClass="entr" presetSubtype="4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5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22" presetClass="entr" presetSubtype="1" fill="hold" grpId="2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8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22" presetClass="entr" presetSubtype="1" fill="hold" grpId="2" nodeType="withEffect">
                                  <p:stCondLst>
                                    <p:cond delay="675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1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22" presetClass="entr" presetSubtype="1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4" dur="3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22" presetClass="entr" presetSubtype="1" fill="hold" grpId="2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7" dur="8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22" presetClass="entr" presetSubtype="1" fill="hold" grpId="2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0" dur="4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22" presetClass="entr" presetSubtype="4" fill="hold" grpId="2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3" dur="8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22" presetClass="entr" presetSubtype="4" fill="hold" grpId="2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6" dur="4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42" presetClass="path" presetSubtype="0" accel="50000" decel="50000" fill="hold" grpId="1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3.61111E-6 1.85185E-6 L 3.61111E-6 0.01875 " pathEditMode="relative" rAng="0" ptsTypes="AA">
                                      <p:cBhvr>
                                        <p:cTn id="258" dur="1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26"/>
                                    </p:animMotion>
                                  </p:childTnLst>
                                </p:cTn>
                              </p:par>
                              <p:par>
                                <p:cTn id="259" presetID="22" presetClass="entr" presetSubtype="4" fill="hold" nodeType="withEffect">
                                  <p:stCondLst>
                                    <p:cond delay="1275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1"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10" presetClass="exit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3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0" presetClass="exit" presetSubtype="0" fill="hold" grpId="3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6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10" presetClass="exit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9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" grpId="0" animBg="1"/>
      <p:bldP spid="338" grpId="1" animBg="1"/>
      <p:bldP spid="338" grpId="2" animBg="1"/>
      <p:bldP spid="338" grpId="3" animBg="1"/>
      <p:bldP spid="340" grpId="0" animBg="1"/>
      <p:bldP spid="340" grpId="1" animBg="1"/>
      <p:bldP spid="340" grpId="2" animBg="1"/>
      <p:bldP spid="340" grpId="3" animBg="1"/>
      <p:bldP spid="341" grpId="0" animBg="1"/>
      <p:bldP spid="346" grpId="0" animBg="1"/>
      <p:bldP spid="348" grpId="0" animBg="1"/>
      <p:bldP spid="418" grpId="0" animBg="1"/>
      <p:bldP spid="418" grpId="1" animBg="1"/>
      <p:bldP spid="418" grpId="2" animBg="1"/>
      <p:bldP spid="418" grpId="3" animBg="1"/>
      <p:bldP spid="419" grpId="0" animBg="1"/>
      <p:bldP spid="419" grpId="1" animBg="1"/>
      <p:bldP spid="419" grpId="2" animBg="1"/>
      <p:bldP spid="419" grpId="3" animBg="1"/>
      <p:bldP spid="426" grpId="0" animBg="1"/>
      <p:bldP spid="208" grpId="0" animBg="1"/>
      <p:bldP spid="208" grpId="1" animBg="1"/>
      <p:bldP spid="208" grpId="2" animBg="1"/>
      <p:bldP spid="208" grpId="3" animBg="1"/>
      <p:bldP spid="201" grpId="0" animBg="1"/>
      <p:bldP spid="201" grpId="1" animBg="1"/>
      <p:bldP spid="16" grpId="0"/>
      <p:bldP spid="186" grpId="0" animBg="1"/>
      <p:bldP spid="186" grpId="1" animBg="1"/>
      <p:bldP spid="186" grpId="2" animBg="1"/>
      <p:bldP spid="190" grpId="0"/>
      <p:bldP spid="191" grpId="0" animBg="1"/>
      <p:bldP spid="191" grpId="1" animBg="1"/>
      <p:bldP spid="192" grpId="0" animBg="1"/>
      <p:bldP spid="192" grpId="1" animBg="1"/>
      <p:bldP spid="192" grpId="2" animBg="1"/>
      <p:bldP spid="193" grpId="0" animBg="1"/>
      <p:bldP spid="193" grpId="1" animBg="1"/>
      <p:bldP spid="197" grpId="0" animBg="1"/>
      <p:bldP spid="197" grpId="1" animBg="1"/>
      <p:bldP spid="197" grpId="2" animBg="1"/>
      <p:bldP spid="198" grpId="0" animBg="1"/>
      <p:bldP spid="198" grpId="1" animBg="1"/>
      <p:bldP spid="198" grpId="2" animBg="1"/>
      <p:bldP spid="194" grpId="0" animBg="1"/>
      <p:bldP spid="195" grpId="0"/>
      <p:bldP spid="18" grpId="0" animBg="1"/>
      <p:bldP spid="21" grpId="0"/>
      <p:bldP spid="206" grpId="0"/>
      <p:bldP spid="227" grpId="0" animBg="1"/>
      <p:bldP spid="210" grpId="0" animBg="1"/>
      <p:bldP spid="210" grpId="1" animBg="1"/>
      <p:bldP spid="222" grpId="0" animBg="1"/>
      <p:bldP spid="222" grpId="1" animBg="1"/>
      <p:bldP spid="215" grpId="0" animBg="1"/>
      <p:bldP spid="205" grpId="0"/>
      <p:bldP spid="2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グループ化 222"/>
          <p:cNvGrpSpPr/>
          <p:nvPr/>
        </p:nvGrpSpPr>
        <p:grpSpPr>
          <a:xfrm>
            <a:off x="6012200" y="2616955"/>
            <a:ext cx="360000" cy="907628"/>
            <a:chOff x="6012200" y="2616955"/>
            <a:chExt cx="360000" cy="907628"/>
          </a:xfrm>
        </p:grpSpPr>
        <p:sp>
          <p:nvSpPr>
            <p:cNvPr id="224" name="円弧 223"/>
            <p:cNvSpPr>
              <a:spLocks noChangeAspect="1"/>
            </p:cNvSpPr>
            <p:nvPr/>
          </p:nvSpPr>
          <p:spPr>
            <a:xfrm>
              <a:off x="6012200" y="2616955"/>
              <a:ext cx="360000" cy="360000"/>
            </a:xfrm>
            <a:prstGeom prst="arc">
              <a:avLst>
                <a:gd name="adj1" fmla="val 16137973"/>
                <a:gd name="adj2" fmla="val 274654"/>
              </a:avLst>
            </a:prstGeom>
            <a:ln w="508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25" name="直線コネクタ 224"/>
            <p:cNvCxnSpPr/>
            <p:nvPr/>
          </p:nvCxnSpPr>
          <p:spPr>
            <a:xfrm>
              <a:off x="6372200" y="2803917"/>
              <a:ext cx="0" cy="720666"/>
            </a:xfrm>
            <a:prstGeom prst="line">
              <a:avLst/>
            </a:prstGeom>
            <a:ln w="508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8" name="図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732" y="4374287"/>
            <a:ext cx="1893380" cy="2160000"/>
          </a:xfrm>
          <a:prstGeom prst="rect">
            <a:avLst/>
          </a:prstGeom>
        </p:spPr>
      </p:pic>
      <p:sp>
        <p:nvSpPr>
          <p:cNvPr id="172" name="片側の 2 つの角を丸めた四角形 171"/>
          <p:cNvSpPr/>
          <p:nvPr/>
        </p:nvSpPr>
        <p:spPr>
          <a:xfrm flipV="1">
            <a:off x="4590288" y="4929148"/>
            <a:ext cx="965184" cy="512786"/>
          </a:xfrm>
          <a:prstGeom prst="round2SameRect">
            <a:avLst>
              <a:gd name="adj1" fmla="val 5329"/>
              <a:gd name="adj2" fmla="val 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3" name="片側の 2 つの角を丸めた四角形 1052"/>
          <p:cNvSpPr/>
          <p:nvPr/>
        </p:nvSpPr>
        <p:spPr>
          <a:xfrm flipV="1">
            <a:off x="3710533" y="4941854"/>
            <a:ext cx="720080" cy="499926"/>
          </a:xfrm>
          <a:prstGeom prst="round2SameRect">
            <a:avLst>
              <a:gd name="adj1" fmla="val 5329"/>
              <a:gd name="adj2" fmla="val 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ja-JP" sz="28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circulation</a:t>
            </a:r>
            <a:br>
              <a:rPr lang="en-US" altLang="ja-JP" sz="2800" b="1" dirty="0">
                <a:latin typeface="Arial" pitchFamily="34" charset="0"/>
                <a:ea typeface="メイリオ" pitchFamily="50" charset="-128"/>
                <a:cs typeface="Arial" pitchFamily="34" charset="0"/>
              </a:rPr>
            </a:br>
            <a:r>
              <a:rPr lang="en-US" altLang="ja-JP" sz="28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Mechanisms</a:t>
            </a:r>
            <a:endParaRPr kumimoji="1" lang="ja-JP" altLang="en-US" sz="28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4328901" y="5407241"/>
            <a:ext cx="0" cy="783109"/>
          </a:xfrm>
          <a:prstGeom prst="line">
            <a:avLst/>
          </a:prstGeom>
          <a:ln w="50800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4400639" y="5577587"/>
            <a:ext cx="0" cy="612923"/>
          </a:xfrm>
          <a:prstGeom prst="line">
            <a:avLst/>
          </a:prstGeom>
          <a:ln w="50800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4420022" y="5592122"/>
            <a:ext cx="450868" cy="0"/>
          </a:xfrm>
          <a:prstGeom prst="line">
            <a:avLst/>
          </a:prstGeom>
          <a:ln w="88900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4341777" y="6182071"/>
            <a:ext cx="47813" cy="0"/>
          </a:xfrm>
          <a:prstGeom prst="line">
            <a:avLst/>
          </a:prstGeom>
          <a:ln w="66675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V="1">
            <a:off x="4864998" y="5454288"/>
            <a:ext cx="0" cy="123300"/>
          </a:xfrm>
          <a:prstGeom prst="line">
            <a:avLst/>
          </a:prstGeom>
          <a:ln w="114300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円/楕円 69"/>
          <p:cNvSpPr>
            <a:spLocks noChangeAspect="1"/>
          </p:cNvSpPr>
          <p:nvPr/>
        </p:nvSpPr>
        <p:spPr>
          <a:xfrm>
            <a:off x="5082082" y="5804724"/>
            <a:ext cx="432000" cy="432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パイ 71"/>
          <p:cNvSpPr>
            <a:spLocks noChangeAspect="1"/>
          </p:cNvSpPr>
          <p:nvPr/>
        </p:nvSpPr>
        <p:spPr>
          <a:xfrm>
            <a:off x="5100082" y="5822724"/>
            <a:ext cx="396000" cy="396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834" y="692381"/>
            <a:ext cx="480260" cy="900000"/>
          </a:xfrm>
          <a:prstGeom prst="rect">
            <a:avLst/>
          </a:prstGeom>
        </p:spPr>
      </p:pic>
      <p:sp>
        <p:nvSpPr>
          <p:cNvPr id="27" name="角丸四角形 26"/>
          <p:cNvSpPr/>
          <p:nvPr/>
        </p:nvSpPr>
        <p:spPr>
          <a:xfrm>
            <a:off x="2593939" y="883691"/>
            <a:ext cx="91440" cy="50795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39" name="直線コネクタ 1038"/>
          <p:cNvCxnSpPr/>
          <p:nvPr/>
        </p:nvCxnSpPr>
        <p:spPr>
          <a:xfrm>
            <a:off x="2320306" y="1382093"/>
            <a:ext cx="277595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8" name="テキスト ボックス 267"/>
          <p:cNvSpPr txBox="1"/>
          <p:nvPr/>
        </p:nvSpPr>
        <p:spPr>
          <a:xfrm>
            <a:off x="2051720" y="476672"/>
            <a:ext cx="10759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Ink supply valve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7" name="角丸四角形 16"/>
          <p:cNvSpPr/>
          <p:nvPr/>
        </p:nvSpPr>
        <p:spPr>
          <a:xfrm rot="182048">
            <a:off x="189794" y="1110849"/>
            <a:ext cx="2131601" cy="444956"/>
          </a:xfrm>
          <a:prstGeom prst="roundRect">
            <a:avLst>
              <a:gd name="adj" fmla="val 8098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テキスト ボックス 198"/>
          <p:cNvSpPr txBox="1"/>
          <p:nvPr/>
        </p:nvSpPr>
        <p:spPr>
          <a:xfrm>
            <a:off x="467544" y="1228355"/>
            <a:ext cx="87716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Ink cartridge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311" name="グループ化 310"/>
          <p:cNvGrpSpPr/>
          <p:nvPr/>
        </p:nvGrpSpPr>
        <p:grpSpPr>
          <a:xfrm>
            <a:off x="7241805" y="1587337"/>
            <a:ext cx="976407" cy="425769"/>
            <a:chOff x="7443961" y="1340282"/>
            <a:chExt cx="976407" cy="425769"/>
          </a:xfrm>
        </p:grpSpPr>
        <p:pic>
          <p:nvPicPr>
            <p:cNvPr id="312" name="図 3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681076" y="1103167"/>
              <a:ext cx="425769" cy="900000"/>
            </a:xfrm>
            <a:prstGeom prst="rect">
              <a:avLst/>
            </a:prstGeom>
          </p:spPr>
        </p:pic>
        <p:sp>
          <p:nvSpPr>
            <p:cNvPr id="313" name="片側の 2 つの角を丸めた四角形 312"/>
            <p:cNvSpPr/>
            <p:nvPr/>
          </p:nvSpPr>
          <p:spPr>
            <a:xfrm rot="5400000">
              <a:off x="8273053" y="1422571"/>
              <a:ext cx="141814" cy="1528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2" name="グループ化 341"/>
          <p:cNvGrpSpPr/>
          <p:nvPr/>
        </p:nvGrpSpPr>
        <p:grpSpPr>
          <a:xfrm>
            <a:off x="7193550" y="4013515"/>
            <a:ext cx="976407" cy="425769"/>
            <a:chOff x="7443961" y="1340282"/>
            <a:chExt cx="976407" cy="425769"/>
          </a:xfrm>
        </p:grpSpPr>
        <p:pic>
          <p:nvPicPr>
            <p:cNvPr id="343" name="図 34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681076" y="1103167"/>
              <a:ext cx="425769" cy="900000"/>
            </a:xfrm>
            <a:prstGeom prst="rect">
              <a:avLst/>
            </a:prstGeom>
          </p:spPr>
        </p:pic>
        <p:sp>
          <p:nvSpPr>
            <p:cNvPr id="344" name="片側の 2 つの角を丸めた四角形 343"/>
            <p:cNvSpPr/>
            <p:nvPr/>
          </p:nvSpPr>
          <p:spPr>
            <a:xfrm rot="5400000">
              <a:off x="8273053" y="1422571"/>
              <a:ext cx="141814" cy="1528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45" name="角丸四角形 344"/>
          <p:cNvSpPr/>
          <p:nvPr/>
        </p:nvSpPr>
        <p:spPr>
          <a:xfrm>
            <a:off x="7373316" y="1712918"/>
            <a:ext cx="387358" cy="67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5" name="グループ化 64"/>
          <p:cNvGrpSpPr/>
          <p:nvPr/>
        </p:nvGrpSpPr>
        <p:grpSpPr>
          <a:xfrm>
            <a:off x="8030766" y="1029246"/>
            <a:ext cx="1015217" cy="5487578"/>
            <a:chOff x="8028464" y="1029246"/>
            <a:chExt cx="1015217" cy="5487578"/>
          </a:xfrm>
        </p:grpSpPr>
        <p:sp>
          <p:nvSpPr>
            <p:cNvPr id="332" name="片側の 2 つの角を切り取った四角形 331"/>
            <p:cNvSpPr/>
            <p:nvPr/>
          </p:nvSpPr>
          <p:spPr>
            <a:xfrm>
              <a:off x="8453247" y="1029246"/>
              <a:ext cx="590434" cy="97037"/>
            </a:xfrm>
            <a:prstGeom prst="snip2Same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3" name="グループ化 62"/>
            <p:cNvGrpSpPr/>
            <p:nvPr/>
          </p:nvGrpSpPr>
          <p:grpSpPr>
            <a:xfrm>
              <a:off x="8028464" y="1126283"/>
              <a:ext cx="720000" cy="5390541"/>
              <a:chOff x="8028464" y="1126283"/>
              <a:chExt cx="720000" cy="5390541"/>
            </a:xfrm>
          </p:grpSpPr>
          <p:cxnSp>
            <p:nvCxnSpPr>
              <p:cNvPr id="315" name="直線コネクタ 314"/>
              <p:cNvCxnSpPr/>
              <p:nvPr/>
            </p:nvCxnSpPr>
            <p:spPr>
              <a:xfrm>
                <a:off x="8748464" y="1126283"/>
                <a:ext cx="0" cy="5025969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71" name="円弧 370"/>
              <p:cNvSpPr>
                <a:spLocks noChangeAspect="1"/>
              </p:cNvSpPr>
              <p:nvPr/>
            </p:nvSpPr>
            <p:spPr>
              <a:xfrm flipV="1">
                <a:off x="8028464" y="5796824"/>
                <a:ext cx="720000" cy="720000"/>
              </a:xfrm>
              <a:prstGeom prst="arc">
                <a:avLst>
                  <a:gd name="adj1" fmla="val 10681504"/>
                  <a:gd name="adj2" fmla="val 111757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66" name="グループ化 65"/>
          <p:cNvGrpSpPr/>
          <p:nvPr/>
        </p:nvGrpSpPr>
        <p:grpSpPr>
          <a:xfrm>
            <a:off x="6423907" y="5745612"/>
            <a:ext cx="2074004" cy="421640"/>
            <a:chOff x="6423907" y="5745612"/>
            <a:chExt cx="2074004" cy="421640"/>
          </a:xfrm>
        </p:grpSpPr>
        <p:grpSp>
          <p:nvGrpSpPr>
            <p:cNvPr id="368" name="グループ化 367"/>
            <p:cNvGrpSpPr/>
            <p:nvPr/>
          </p:nvGrpSpPr>
          <p:grpSpPr>
            <a:xfrm>
              <a:off x="6423907" y="5745612"/>
              <a:ext cx="2074004" cy="421640"/>
              <a:chOff x="6602452" y="5822724"/>
              <a:chExt cx="2074004" cy="421640"/>
            </a:xfrm>
          </p:grpSpPr>
          <p:sp>
            <p:nvSpPr>
              <p:cNvPr id="369" name="左大かっこ 368"/>
              <p:cNvSpPr>
                <a:spLocks noChangeAspect="1"/>
              </p:cNvSpPr>
              <p:nvPr/>
            </p:nvSpPr>
            <p:spPr>
              <a:xfrm rot="16200000">
                <a:off x="7475040" y="4950136"/>
                <a:ext cx="328828" cy="2074004"/>
              </a:xfrm>
              <a:prstGeom prst="leftBracket">
                <a:avLst>
                  <a:gd name="adj" fmla="val 102198"/>
                </a:avLst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0" name="左大かっこ 369"/>
              <p:cNvSpPr>
                <a:spLocks noChangeAspect="1"/>
              </p:cNvSpPr>
              <p:nvPr/>
            </p:nvSpPr>
            <p:spPr>
              <a:xfrm rot="16200000">
                <a:off x="8151358" y="6051594"/>
                <a:ext cx="111862" cy="273678"/>
              </a:xfrm>
              <a:prstGeom prst="leftBracket">
                <a:avLst>
                  <a:gd name="adj" fmla="val 77125"/>
                </a:avLst>
              </a:prstGeom>
              <a:solidFill>
                <a:schemeClr val="bg1"/>
              </a:solidFill>
              <a:ln w="38100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72" name="円/楕円 371"/>
            <p:cNvSpPr>
              <a:spLocks noChangeAspect="1"/>
            </p:cNvSpPr>
            <p:nvPr/>
          </p:nvSpPr>
          <p:spPr>
            <a:xfrm>
              <a:off x="7937589" y="5964386"/>
              <a:ext cx="180000" cy="1800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73" name="グループ化 372"/>
            <p:cNvGrpSpPr/>
            <p:nvPr/>
          </p:nvGrpSpPr>
          <p:grpSpPr>
            <a:xfrm rot="20115101">
              <a:off x="6780840" y="5827017"/>
              <a:ext cx="387568" cy="144000"/>
              <a:chOff x="3777027" y="4970303"/>
              <a:chExt cx="387568" cy="144000"/>
            </a:xfrm>
          </p:grpSpPr>
          <p:sp>
            <p:nvSpPr>
              <p:cNvPr id="374" name="正方形/長方形 373"/>
              <p:cNvSpPr/>
              <p:nvPr/>
            </p:nvSpPr>
            <p:spPr>
              <a:xfrm>
                <a:off x="3777027" y="4970303"/>
                <a:ext cx="216024" cy="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375" name="直線コネクタ 374"/>
              <p:cNvCxnSpPr>
                <a:stCxn id="374" idx="0"/>
              </p:cNvCxnSpPr>
              <p:nvPr/>
            </p:nvCxnSpPr>
            <p:spPr>
              <a:xfrm>
                <a:off x="3885039" y="4970303"/>
                <a:ext cx="279556" cy="0"/>
              </a:xfrm>
              <a:prstGeom prst="line">
                <a:avLst/>
              </a:prstGeom>
              <a:ln w="19050">
                <a:solidFill>
                  <a:schemeClr val="accent6"/>
                </a:solidFill>
                <a:headEnd type="none"/>
                <a:tailEnd type="oval" w="sm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83" name="テキスト ボックス 382"/>
          <p:cNvSpPr txBox="1"/>
          <p:nvPr/>
        </p:nvSpPr>
        <p:spPr>
          <a:xfrm>
            <a:off x="6795608" y="6093296"/>
            <a:ext cx="9941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Overflow pan</a:t>
            </a:r>
            <a:endParaRPr kumimoji="1"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87" name="テキスト ボックス 386"/>
          <p:cNvSpPr txBox="1"/>
          <p:nvPr/>
        </p:nvSpPr>
        <p:spPr>
          <a:xfrm>
            <a:off x="8388424" y="821904"/>
            <a:ext cx="62709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Air filter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89" name="テキスト ボックス 388"/>
          <p:cNvSpPr txBox="1"/>
          <p:nvPr/>
        </p:nvSpPr>
        <p:spPr>
          <a:xfrm>
            <a:off x="7228878" y="3645024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tank air valve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90" name="テキスト ボックス 389"/>
          <p:cNvSpPr txBox="1"/>
          <p:nvPr/>
        </p:nvSpPr>
        <p:spPr>
          <a:xfrm>
            <a:off x="7164288" y="1259468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ink 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Tank air valve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58" name="グループ化 57"/>
          <p:cNvGrpSpPr/>
          <p:nvPr/>
        </p:nvGrpSpPr>
        <p:grpSpPr>
          <a:xfrm>
            <a:off x="4216696" y="3534287"/>
            <a:ext cx="4531768" cy="1198006"/>
            <a:chOff x="4214366" y="3534287"/>
            <a:chExt cx="4531768" cy="1198006"/>
          </a:xfrm>
        </p:grpSpPr>
        <p:grpSp>
          <p:nvGrpSpPr>
            <p:cNvPr id="299" name="グループ化 298"/>
            <p:cNvGrpSpPr/>
            <p:nvPr/>
          </p:nvGrpSpPr>
          <p:grpSpPr>
            <a:xfrm>
              <a:off x="4214366" y="3652293"/>
              <a:ext cx="1732132" cy="1080000"/>
              <a:chOff x="4214366" y="3652293"/>
              <a:chExt cx="1732132" cy="1080000"/>
            </a:xfrm>
          </p:grpSpPr>
          <p:sp>
            <p:nvSpPr>
              <p:cNvPr id="300" name="円弧 299"/>
              <p:cNvSpPr>
                <a:spLocks noChangeAspect="1"/>
              </p:cNvSpPr>
              <p:nvPr/>
            </p:nvSpPr>
            <p:spPr>
              <a:xfrm flipH="1">
                <a:off x="4214366" y="4192293"/>
                <a:ext cx="540000" cy="540000"/>
              </a:xfrm>
              <a:prstGeom prst="arc">
                <a:avLst>
                  <a:gd name="adj1" fmla="val 16072467"/>
                  <a:gd name="adj2" fmla="val 0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301" name="直線コネクタ 300"/>
              <p:cNvCxnSpPr/>
              <p:nvPr/>
            </p:nvCxnSpPr>
            <p:spPr>
              <a:xfrm>
                <a:off x="4484366" y="4192293"/>
                <a:ext cx="1200073" cy="0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2" name="円弧 301"/>
              <p:cNvSpPr>
                <a:spLocks noChangeAspect="1"/>
              </p:cNvSpPr>
              <p:nvPr/>
            </p:nvSpPr>
            <p:spPr>
              <a:xfrm rot="5400000">
                <a:off x="5406498" y="3652293"/>
                <a:ext cx="540000" cy="540000"/>
              </a:xfrm>
              <a:prstGeom prst="arc">
                <a:avLst>
                  <a:gd name="adj1" fmla="val 15801633"/>
                  <a:gd name="adj2" fmla="val 126361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07" name="円弧 306"/>
            <p:cNvSpPr>
              <a:spLocks noChangeAspect="1"/>
            </p:cNvSpPr>
            <p:nvPr/>
          </p:nvSpPr>
          <p:spPr>
            <a:xfrm rot="5400000" flipV="1">
              <a:off x="6908879" y="3631940"/>
              <a:ext cx="540000" cy="54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" name="円弧 309"/>
            <p:cNvSpPr>
              <a:spLocks noChangeAspect="1"/>
            </p:cNvSpPr>
            <p:nvPr/>
          </p:nvSpPr>
          <p:spPr>
            <a:xfrm rot="5400000" flipV="1">
              <a:off x="7905106" y="4258112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30" name="直線コネクタ 329"/>
            <p:cNvCxnSpPr/>
            <p:nvPr/>
          </p:nvCxnSpPr>
          <p:spPr>
            <a:xfrm>
              <a:off x="8085106" y="4618112"/>
              <a:ext cx="661028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4" name="角丸四角形 393"/>
            <p:cNvSpPr/>
            <p:nvPr/>
          </p:nvSpPr>
          <p:spPr>
            <a:xfrm>
              <a:off x="5796136" y="3534287"/>
              <a:ext cx="1457992" cy="360000"/>
            </a:xfrm>
            <a:prstGeom prst="round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97" name="テキスト ボックス 396"/>
          <p:cNvSpPr txBox="1"/>
          <p:nvPr/>
        </p:nvSpPr>
        <p:spPr>
          <a:xfrm>
            <a:off x="5796136" y="3563724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Common air chamber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61" name="グループ化 60"/>
          <p:cNvGrpSpPr/>
          <p:nvPr/>
        </p:nvGrpSpPr>
        <p:grpSpPr>
          <a:xfrm>
            <a:off x="5364088" y="932579"/>
            <a:ext cx="3384376" cy="3500495"/>
            <a:chOff x="5364088" y="932579"/>
            <a:chExt cx="3384376" cy="3500495"/>
          </a:xfrm>
        </p:grpSpPr>
        <p:sp>
          <p:nvSpPr>
            <p:cNvPr id="292" name="円弧 291"/>
            <p:cNvSpPr>
              <a:spLocks noChangeAspect="1"/>
            </p:cNvSpPr>
            <p:nvPr/>
          </p:nvSpPr>
          <p:spPr>
            <a:xfrm rot="5400000" flipV="1">
              <a:off x="7956416" y="1833107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03" name="グループ化 302"/>
            <p:cNvGrpSpPr/>
            <p:nvPr/>
          </p:nvGrpSpPr>
          <p:grpSpPr>
            <a:xfrm>
              <a:off x="5364088" y="1197209"/>
              <a:ext cx="561395" cy="3235865"/>
              <a:chOff x="5364088" y="1197209"/>
              <a:chExt cx="561395" cy="3235865"/>
            </a:xfrm>
          </p:grpSpPr>
          <p:cxnSp>
            <p:nvCxnSpPr>
              <p:cNvPr id="304" name="直線コネクタ 303"/>
              <p:cNvCxnSpPr/>
              <p:nvPr/>
            </p:nvCxnSpPr>
            <p:spPr>
              <a:xfrm flipV="1">
                <a:off x="5364088" y="2007026"/>
                <a:ext cx="0" cy="2426048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5" name="円弧 304"/>
              <p:cNvSpPr>
                <a:spLocks noChangeAspect="1"/>
              </p:cNvSpPr>
              <p:nvPr/>
            </p:nvSpPr>
            <p:spPr>
              <a:xfrm rot="16200000">
                <a:off x="5364088" y="1737210"/>
                <a:ext cx="540000" cy="540000"/>
              </a:xfrm>
              <a:prstGeom prst="arc">
                <a:avLst>
                  <a:gd name="adj1" fmla="val 16006164"/>
                  <a:gd name="adj2" fmla="val 145444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6" name="円弧 305"/>
              <p:cNvSpPr>
                <a:spLocks noChangeAspect="1"/>
              </p:cNvSpPr>
              <p:nvPr/>
            </p:nvSpPr>
            <p:spPr>
              <a:xfrm rot="5400000">
                <a:off x="5385483" y="1197209"/>
                <a:ext cx="540000" cy="540000"/>
              </a:xfrm>
              <a:prstGeom prst="arc">
                <a:avLst>
                  <a:gd name="adj1" fmla="val 16381319"/>
                  <a:gd name="adj2" fmla="val 193836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328" name="直線コネクタ 327"/>
            <p:cNvCxnSpPr/>
            <p:nvPr/>
          </p:nvCxnSpPr>
          <p:spPr>
            <a:xfrm>
              <a:off x="8136693" y="2193107"/>
              <a:ext cx="611771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2" name="円弧 401"/>
            <p:cNvSpPr>
              <a:spLocks noChangeAspect="1"/>
            </p:cNvSpPr>
            <p:nvPr/>
          </p:nvSpPr>
          <p:spPr>
            <a:xfrm rot="5400000" flipV="1">
              <a:off x="6962860" y="1211129"/>
              <a:ext cx="540000" cy="54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03" name="直線コネクタ 402"/>
            <p:cNvCxnSpPr/>
            <p:nvPr/>
          </p:nvCxnSpPr>
          <p:spPr>
            <a:xfrm flipV="1">
              <a:off x="6962860" y="1113064"/>
              <a:ext cx="0" cy="359031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4" name="円弧 403"/>
            <p:cNvSpPr>
              <a:spLocks noChangeAspect="1"/>
            </p:cNvSpPr>
            <p:nvPr/>
          </p:nvSpPr>
          <p:spPr>
            <a:xfrm>
              <a:off x="6602860" y="932579"/>
              <a:ext cx="360000" cy="360000"/>
            </a:xfrm>
            <a:prstGeom prst="arc">
              <a:avLst>
                <a:gd name="adj1" fmla="val 10656660"/>
                <a:gd name="adj2" fmla="val 1022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" name="角丸四角形 410"/>
            <p:cNvSpPr/>
            <p:nvPr/>
          </p:nvSpPr>
          <p:spPr>
            <a:xfrm>
              <a:off x="5364088" y="1118051"/>
              <a:ext cx="1457992" cy="360000"/>
            </a:xfrm>
            <a:prstGeom prst="round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12" name="テキスト ボックス 411"/>
          <p:cNvSpPr txBox="1"/>
          <p:nvPr/>
        </p:nvSpPr>
        <p:spPr>
          <a:xfrm>
            <a:off x="5364088" y="1136174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Pressurization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Common air chamber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38" name="円弧 337"/>
          <p:cNvSpPr>
            <a:spLocks noChangeAspect="1"/>
          </p:cNvSpPr>
          <p:nvPr/>
        </p:nvSpPr>
        <p:spPr>
          <a:xfrm flipH="1">
            <a:off x="4216671" y="4194675"/>
            <a:ext cx="540000" cy="540000"/>
          </a:xfrm>
          <a:prstGeom prst="arc">
            <a:avLst>
              <a:gd name="adj1" fmla="val 16072467"/>
              <a:gd name="adj2" fmla="val 0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39" name="直線コネクタ 338"/>
          <p:cNvCxnSpPr/>
          <p:nvPr/>
        </p:nvCxnSpPr>
        <p:spPr>
          <a:xfrm>
            <a:off x="4472819" y="4194675"/>
            <a:ext cx="1230786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0" name="円弧 339"/>
          <p:cNvSpPr>
            <a:spLocks noChangeAspect="1"/>
          </p:cNvSpPr>
          <p:nvPr/>
        </p:nvSpPr>
        <p:spPr>
          <a:xfrm rot="5400000">
            <a:off x="5406498" y="3654675"/>
            <a:ext cx="540000" cy="540000"/>
          </a:xfrm>
          <a:prstGeom prst="arc">
            <a:avLst>
              <a:gd name="adj1" fmla="val 15586547"/>
              <a:gd name="adj2" fmla="val 126361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7" name="直線コネクタ 416"/>
          <p:cNvCxnSpPr/>
          <p:nvPr/>
        </p:nvCxnSpPr>
        <p:spPr>
          <a:xfrm flipV="1">
            <a:off x="5364088" y="2013107"/>
            <a:ext cx="0" cy="2419968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8" name="円弧 417"/>
          <p:cNvSpPr>
            <a:spLocks noChangeAspect="1"/>
          </p:cNvSpPr>
          <p:nvPr/>
        </p:nvSpPr>
        <p:spPr>
          <a:xfrm rot="16200000">
            <a:off x="5364088" y="1737213"/>
            <a:ext cx="540000" cy="540000"/>
          </a:xfrm>
          <a:prstGeom prst="arc">
            <a:avLst>
              <a:gd name="adj1" fmla="val 16006164"/>
              <a:gd name="adj2" fmla="val 145444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19" name="円弧 418"/>
          <p:cNvSpPr>
            <a:spLocks noChangeAspect="1"/>
          </p:cNvSpPr>
          <p:nvPr/>
        </p:nvSpPr>
        <p:spPr>
          <a:xfrm rot="5400000">
            <a:off x="5385483" y="1197212"/>
            <a:ext cx="540000" cy="540000"/>
          </a:xfrm>
          <a:prstGeom prst="arc">
            <a:avLst>
              <a:gd name="adj1" fmla="val 16171204"/>
              <a:gd name="adj2" fmla="val 193836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26" name="角丸四角形 425"/>
          <p:cNvSpPr/>
          <p:nvPr/>
        </p:nvSpPr>
        <p:spPr>
          <a:xfrm>
            <a:off x="7325202" y="4138324"/>
            <a:ext cx="387358" cy="67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4" name="Group 25"/>
          <p:cNvGrpSpPr>
            <a:grpSpLocks/>
          </p:cNvGrpSpPr>
          <p:nvPr/>
        </p:nvGrpSpPr>
        <p:grpSpPr bwMode="auto">
          <a:xfrm>
            <a:off x="625058" y="2869751"/>
            <a:ext cx="914400" cy="792163"/>
            <a:chOff x="943" y="2523"/>
            <a:chExt cx="576" cy="499"/>
          </a:xfrm>
        </p:grpSpPr>
        <p:sp>
          <p:nvSpPr>
            <p:cNvPr id="115" name="AutoShape 26"/>
            <p:cNvSpPr>
              <a:spLocks noChangeArrowheads="1"/>
            </p:cNvSpPr>
            <p:nvPr/>
          </p:nvSpPr>
          <p:spPr bwMode="auto">
            <a:xfrm>
              <a:off x="943" y="2523"/>
              <a:ext cx="576" cy="453"/>
            </a:xfrm>
            <a:prstGeom prst="roundRect">
              <a:avLst>
                <a:gd name="adj" fmla="val 5556"/>
              </a:avLst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" name="AutoShape 27"/>
            <p:cNvSpPr>
              <a:spLocks noChangeArrowheads="1"/>
            </p:cNvSpPr>
            <p:nvPr/>
          </p:nvSpPr>
          <p:spPr bwMode="auto">
            <a:xfrm flipH="1" flipV="1">
              <a:off x="975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7" name="AutoShape 28"/>
            <p:cNvSpPr>
              <a:spLocks noChangeArrowheads="1"/>
            </p:cNvSpPr>
            <p:nvPr/>
          </p:nvSpPr>
          <p:spPr bwMode="auto">
            <a:xfrm flipH="1" flipV="1">
              <a:off x="1077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" name="AutoShape 29"/>
            <p:cNvSpPr>
              <a:spLocks noChangeArrowheads="1"/>
            </p:cNvSpPr>
            <p:nvPr/>
          </p:nvSpPr>
          <p:spPr bwMode="auto">
            <a:xfrm flipH="1" flipV="1">
              <a:off x="1179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" name="AutoShape 30"/>
            <p:cNvSpPr>
              <a:spLocks noChangeArrowheads="1"/>
            </p:cNvSpPr>
            <p:nvPr/>
          </p:nvSpPr>
          <p:spPr bwMode="auto">
            <a:xfrm flipH="1" flipV="1">
              <a:off x="1281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" name="AutoShape 31"/>
            <p:cNvSpPr>
              <a:spLocks noChangeArrowheads="1"/>
            </p:cNvSpPr>
            <p:nvPr/>
          </p:nvSpPr>
          <p:spPr bwMode="auto">
            <a:xfrm flipH="1" flipV="1">
              <a:off x="1383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1" name="AutoShape 32"/>
          <p:cNvSpPr>
            <a:spLocks noChangeArrowheads="1"/>
          </p:cNvSpPr>
          <p:nvPr/>
        </p:nvSpPr>
        <p:spPr bwMode="auto">
          <a:xfrm>
            <a:off x="659983" y="2904676"/>
            <a:ext cx="849312" cy="647700"/>
          </a:xfrm>
          <a:prstGeom prst="roundRect">
            <a:avLst>
              <a:gd name="adj" fmla="val 491"/>
            </a:avLst>
          </a:prstGeom>
          <a:solidFill>
            <a:schemeClr val="tx2">
              <a:lumMod val="60000"/>
              <a:lumOff val="40000"/>
            </a:schemeClr>
          </a:solidFill>
          <a:ln w="762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2" name="Group 25"/>
          <p:cNvGrpSpPr>
            <a:grpSpLocks/>
          </p:cNvGrpSpPr>
          <p:nvPr/>
        </p:nvGrpSpPr>
        <p:grpSpPr bwMode="auto">
          <a:xfrm>
            <a:off x="2145432" y="2875211"/>
            <a:ext cx="914400" cy="792163"/>
            <a:chOff x="943" y="2523"/>
            <a:chExt cx="576" cy="499"/>
          </a:xfrm>
        </p:grpSpPr>
        <p:sp>
          <p:nvSpPr>
            <p:cNvPr id="123" name="AutoShape 26"/>
            <p:cNvSpPr>
              <a:spLocks noChangeArrowheads="1"/>
            </p:cNvSpPr>
            <p:nvPr/>
          </p:nvSpPr>
          <p:spPr bwMode="auto">
            <a:xfrm>
              <a:off x="943" y="2523"/>
              <a:ext cx="576" cy="453"/>
            </a:xfrm>
            <a:prstGeom prst="roundRect">
              <a:avLst>
                <a:gd name="adj" fmla="val 5556"/>
              </a:avLst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4" name="AutoShape 27"/>
            <p:cNvSpPr>
              <a:spLocks noChangeArrowheads="1"/>
            </p:cNvSpPr>
            <p:nvPr/>
          </p:nvSpPr>
          <p:spPr bwMode="auto">
            <a:xfrm flipH="1" flipV="1">
              <a:off x="975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" name="AutoShape 28"/>
            <p:cNvSpPr>
              <a:spLocks noChangeArrowheads="1"/>
            </p:cNvSpPr>
            <p:nvPr/>
          </p:nvSpPr>
          <p:spPr bwMode="auto">
            <a:xfrm flipH="1" flipV="1">
              <a:off x="1077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6" name="AutoShape 29"/>
            <p:cNvSpPr>
              <a:spLocks noChangeArrowheads="1"/>
            </p:cNvSpPr>
            <p:nvPr/>
          </p:nvSpPr>
          <p:spPr bwMode="auto">
            <a:xfrm flipH="1" flipV="1">
              <a:off x="1179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7" name="AutoShape 30"/>
            <p:cNvSpPr>
              <a:spLocks noChangeArrowheads="1"/>
            </p:cNvSpPr>
            <p:nvPr/>
          </p:nvSpPr>
          <p:spPr bwMode="auto">
            <a:xfrm flipH="1" flipV="1">
              <a:off x="1281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9" name="AutoShape 31"/>
            <p:cNvSpPr>
              <a:spLocks noChangeArrowheads="1"/>
            </p:cNvSpPr>
            <p:nvPr/>
          </p:nvSpPr>
          <p:spPr bwMode="auto">
            <a:xfrm flipH="1" flipV="1">
              <a:off x="1383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1" name="AutoShape 32"/>
          <p:cNvSpPr>
            <a:spLocks noChangeArrowheads="1"/>
          </p:cNvSpPr>
          <p:nvPr/>
        </p:nvSpPr>
        <p:spPr bwMode="auto">
          <a:xfrm>
            <a:off x="2180357" y="2910136"/>
            <a:ext cx="849312" cy="647700"/>
          </a:xfrm>
          <a:prstGeom prst="roundRect">
            <a:avLst>
              <a:gd name="adj" fmla="val 491"/>
            </a:avLst>
          </a:prstGeom>
          <a:solidFill>
            <a:schemeClr val="tx2">
              <a:lumMod val="60000"/>
              <a:lumOff val="40000"/>
            </a:schemeClr>
          </a:solidFill>
          <a:ln w="762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角丸四角形 136"/>
          <p:cNvSpPr/>
          <p:nvPr/>
        </p:nvSpPr>
        <p:spPr>
          <a:xfrm>
            <a:off x="251520" y="2179835"/>
            <a:ext cx="2880000" cy="360000"/>
          </a:xfrm>
          <a:prstGeom prst="roundRect">
            <a:avLst>
              <a:gd name="adj" fmla="val 10421"/>
            </a:avLst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8" name="直線コネクタ 137"/>
          <p:cNvCxnSpPr>
            <a:stCxn id="137" idx="1"/>
            <a:endCxn id="137" idx="3"/>
          </p:cNvCxnSpPr>
          <p:nvPr/>
        </p:nvCxnSpPr>
        <p:spPr>
          <a:xfrm>
            <a:off x="251520" y="2359835"/>
            <a:ext cx="2880000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直線コネクタ 138"/>
          <p:cNvCxnSpPr/>
          <p:nvPr/>
        </p:nvCxnSpPr>
        <p:spPr>
          <a:xfrm>
            <a:off x="2699792" y="2359835"/>
            <a:ext cx="0" cy="540080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直線コネクタ 139"/>
          <p:cNvCxnSpPr/>
          <p:nvPr/>
        </p:nvCxnSpPr>
        <p:spPr>
          <a:xfrm>
            <a:off x="2483768" y="2533360"/>
            <a:ext cx="0" cy="366555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直線コネクタ 140"/>
          <p:cNvCxnSpPr/>
          <p:nvPr/>
        </p:nvCxnSpPr>
        <p:spPr>
          <a:xfrm>
            <a:off x="1164111" y="2359835"/>
            <a:ext cx="0" cy="540080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/>
          <p:nvPr/>
        </p:nvCxnSpPr>
        <p:spPr>
          <a:xfrm>
            <a:off x="948087" y="2533360"/>
            <a:ext cx="0" cy="366555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" name="片側の 2 つの角を丸めた四角形 142"/>
          <p:cNvSpPr/>
          <p:nvPr/>
        </p:nvSpPr>
        <p:spPr>
          <a:xfrm>
            <a:off x="262890" y="2189669"/>
            <a:ext cx="2857500" cy="157453"/>
          </a:xfrm>
          <a:prstGeom prst="round2Same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4" name="直線コネクタ 143"/>
          <p:cNvCxnSpPr/>
          <p:nvPr/>
        </p:nvCxnSpPr>
        <p:spPr>
          <a:xfrm>
            <a:off x="2699792" y="2331184"/>
            <a:ext cx="0" cy="594056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直線コネクタ 144"/>
          <p:cNvCxnSpPr/>
          <p:nvPr/>
        </p:nvCxnSpPr>
        <p:spPr>
          <a:xfrm>
            <a:off x="1166738" y="2331184"/>
            <a:ext cx="0" cy="594056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直線コネクタ 145"/>
          <p:cNvCxnSpPr/>
          <p:nvPr/>
        </p:nvCxnSpPr>
        <p:spPr>
          <a:xfrm>
            <a:off x="2483768" y="2533359"/>
            <a:ext cx="0" cy="366555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直線コネクタ 146"/>
          <p:cNvCxnSpPr/>
          <p:nvPr/>
        </p:nvCxnSpPr>
        <p:spPr>
          <a:xfrm>
            <a:off x="946645" y="2528206"/>
            <a:ext cx="0" cy="366555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8" name="片側の 2 つの角を丸めた四角形 147"/>
          <p:cNvSpPr/>
          <p:nvPr/>
        </p:nvSpPr>
        <p:spPr>
          <a:xfrm flipV="1">
            <a:off x="262890" y="2369401"/>
            <a:ext cx="2857500" cy="158804"/>
          </a:xfrm>
          <a:prstGeom prst="round2Same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8" name="テキスト ボックス 157"/>
          <p:cNvSpPr txBox="1"/>
          <p:nvPr/>
        </p:nvSpPr>
        <p:spPr>
          <a:xfrm>
            <a:off x="1340236" y="3714287"/>
            <a:ext cx="8242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Print Head</a:t>
            </a:r>
            <a:endParaRPr kumimoji="1"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59" name="テキスト ボックス 158"/>
          <p:cNvSpPr txBox="1"/>
          <p:nvPr/>
        </p:nvSpPr>
        <p:spPr>
          <a:xfrm>
            <a:off x="212124" y="1936369"/>
            <a:ext cx="6319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Ink bus</a:t>
            </a:r>
            <a:endParaRPr kumimoji="1"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163" name="グループ化 162"/>
          <p:cNvGrpSpPr/>
          <p:nvPr/>
        </p:nvGrpSpPr>
        <p:grpSpPr>
          <a:xfrm>
            <a:off x="687553" y="3541489"/>
            <a:ext cx="764274" cy="71789"/>
            <a:chOff x="687553" y="3541489"/>
            <a:chExt cx="764274" cy="71789"/>
          </a:xfrm>
        </p:grpSpPr>
        <p:sp>
          <p:nvSpPr>
            <p:cNvPr id="165" name="台形 164"/>
            <p:cNvSpPr>
              <a:spLocks noChangeAspect="1"/>
            </p:cNvSpPr>
            <p:nvPr/>
          </p:nvSpPr>
          <p:spPr>
            <a:xfrm flipV="1">
              <a:off x="687553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6" name="台形 165"/>
            <p:cNvSpPr>
              <a:spLocks noChangeAspect="1"/>
            </p:cNvSpPr>
            <p:nvPr/>
          </p:nvSpPr>
          <p:spPr>
            <a:xfrm flipV="1">
              <a:off x="1335519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7" name="台形 166"/>
            <p:cNvSpPr>
              <a:spLocks noChangeAspect="1"/>
            </p:cNvSpPr>
            <p:nvPr/>
          </p:nvSpPr>
          <p:spPr>
            <a:xfrm flipV="1">
              <a:off x="849743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8" name="台形 167"/>
            <p:cNvSpPr>
              <a:spLocks noChangeAspect="1"/>
            </p:cNvSpPr>
            <p:nvPr/>
          </p:nvSpPr>
          <p:spPr>
            <a:xfrm flipV="1">
              <a:off x="1012384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9" name="台形 168"/>
            <p:cNvSpPr>
              <a:spLocks noChangeAspect="1"/>
            </p:cNvSpPr>
            <p:nvPr/>
          </p:nvSpPr>
          <p:spPr>
            <a:xfrm flipV="1">
              <a:off x="1173549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0" name="グループ化 169"/>
          <p:cNvGrpSpPr/>
          <p:nvPr/>
        </p:nvGrpSpPr>
        <p:grpSpPr>
          <a:xfrm>
            <a:off x="2210044" y="3546997"/>
            <a:ext cx="764274" cy="71789"/>
            <a:chOff x="2210044" y="3546997"/>
            <a:chExt cx="764274" cy="71789"/>
          </a:xfrm>
        </p:grpSpPr>
        <p:sp>
          <p:nvSpPr>
            <p:cNvPr id="171" name="台形 170"/>
            <p:cNvSpPr>
              <a:spLocks noChangeAspect="1"/>
            </p:cNvSpPr>
            <p:nvPr/>
          </p:nvSpPr>
          <p:spPr>
            <a:xfrm flipV="1">
              <a:off x="2210044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6" name="台形 175"/>
            <p:cNvSpPr>
              <a:spLocks noChangeAspect="1"/>
            </p:cNvSpPr>
            <p:nvPr/>
          </p:nvSpPr>
          <p:spPr>
            <a:xfrm flipV="1">
              <a:off x="2858010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7" name="台形 176"/>
            <p:cNvSpPr>
              <a:spLocks noChangeAspect="1"/>
            </p:cNvSpPr>
            <p:nvPr/>
          </p:nvSpPr>
          <p:spPr>
            <a:xfrm flipV="1">
              <a:off x="2372234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8" name="台形 177"/>
            <p:cNvSpPr>
              <a:spLocks noChangeAspect="1"/>
            </p:cNvSpPr>
            <p:nvPr/>
          </p:nvSpPr>
          <p:spPr>
            <a:xfrm flipV="1">
              <a:off x="2534875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9" name="台形 178"/>
            <p:cNvSpPr>
              <a:spLocks noChangeAspect="1"/>
            </p:cNvSpPr>
            <p:nvPr/>
          </p:nvSpPr>
          <p:spPr>
            <a:xfrm flipV="1">
              <a:off x="2696040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180" name="直線コネクタ 179"/>
          <p:cNvCxnSpPr>
            <a:stCxn id="200" idx="0"/>
          </p:cNvCxnSpPr>
          <p:nvPr/>
        </p:nvCxnSpPr>
        <p:spPr>
          <a:xfrm flipV="1">
            <a:off x="6210152" y="1467209"/>
            <a:ext cx="0" cy="478994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直線コネクタ 180"/>
          <p:cNvCxnSpPr/>
          <p:nvPr/>
        </p:nvCxnSpPr>
        <p:spPr>
          <a:xfrm flipV="1">
            <a:off x="6210152" y="1472095"/>
            <a:ext cx="0" cy="477186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6" name="テキスト ボックス 195"/>
          <p:cNvSpPr txBox="1"/>
          <p:nvPr/>
        </p:nvSpPr>
        <p:spPr>
          <a:xfrm>
            <a:off x="5320945" y="2118048"/>
            <a:ext cx="6912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Air pump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5940192" y="2486203"/>
            <a:ext cx="360000" cy="1043639"/>
            <a:chOff x="5940192" y="2486203"/>
            <a:chExt cx="360000" cy="1043639"/>
          </a:xfrm>
        </p:grpSpPr>
        <p:cxnSp>
          <p:nvCxnSpPr>
            <p:cNvPr id="182" name="直線コネクタ 181"/>
            <p:cNvCxnSpPr/>
            <p:nvPr/>
          </p:nvCxnSpPr>
          <p:spPr>
            <a:xfrm>
              <a:off x="5940192" y="3353739"/>
              <a:ext cx="0" cy="169172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7" name="円弧 186"/>
            <p:cNvSpPr>
              <a:spLocks noChangeAspect="1"/>
            </p:cNvSpPr>
            <p:nvPr/>
          </p:nvSpPr>
          <p:spPr>
            <a:xfrm rot="5400000">
              <a:off x="6034062" y="2991057"/>
              <a:ext cx="180000" cy="180000"/>
            </a:xfrm>
            <a:prstGeom prst="arc">
              <a:avLst>
                <a:gd name="adj1" fmla="val 15797306"/>
                <a:gd name="adj2" fmla="val 222637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88" name="直線コネクタ 187"/>
            <p:cNvCxnSpPr/>
            <p:nvPr/>
          </p:nvCxnSpPr>
          <p:spPr>
            <a:xfrm>
              <a:off x="6214062" y="2486203"/>
              <a:ext cx="0" cy="594639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円弧 14"/>
            <p:cNvSpPr>
              <a:spLocks noChangeAspect="1"/>
            </p:cNvSpPr>
            <p:nvPr/>
          </p:nvSpPr>
          <p:spPr>
            <a:xfrm rot="16200000">
              <a:off x="5940192" y="3169842"/>
              <a:ext cx="360000" cy="360000"/>
            </a:xfrm>
            <a:prstGeom prst="arc">
              <a:avLst>
                <a:gd name="adj1" fmla="val 16082837"/>
                <a:gd name="adj2" fmla="val 106457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207" name="直線コネクタ 206"/>
          <p:cNvCxnSpPr/>
          <p:nvPr/>
        </p:nvCxnSpPr>
        <p:spPr>
          <a:xfrm>
            <a:off x="5940152" y="3284984"/>
            <a:ext cx="0" cy="239599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8" name="円弧 207"/>
          <p:cNvSpPr>
            <a:spLocks noChangeAspect="1"/>
          </p:cNvSpPr>
          <p:nvPr/>
        </p:nvSpPr>
        <p:spPr>
          <a:xfrm rot="5400000">
            <a:off x="6034022" y="2990643"/>
            <a:ext cx="180000" cy="180000"/>
          </a:xfrm>
          <a:prstGeom prst="arc">
            <a:avLst>
              <a:gd name="adj1" fmla="val 15797306"/>
              <a:gd name="adj2" fmla="val 222637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9" name="直線コネクタ 208"/>
          <p:cNvCxnSpPr/>
          <p:nvPr/>
        </p:nvCxnSpPr>
        <p:spPr>
          <a:xfrm>
            <a:off x="6214022" y="2485789"/>
            <a:ext cx="0" cy="594639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0" name="円/楕円 199"/>
          <p:cNvSpPr>
            <a:spLocks noChangeAspect="1"/>
          </p:cNvSpPr>
          <p:nvPr/>
        </p:nvSpPr>
        <p:spPr>
          <a:xfrm>
            <a:off x="5940152" y="1946203"/>
            <a:ext cx="540000" cy="540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1" name="パイ 200"/>
          <p:cNvSpPr>
            <a:spLocks noChangeAspect="1"/>
          </p:cNvSpPr>
          <p:nvPr/>
        </p:nvSpPr>
        <p:spPr>
          <a:xfrm>
            <a:off x="5958152" y="1964203"/>
            <a:ext cx="504000" cy="504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台形 38"/>
          <p:cNvSpPr/>
          <p:nvPr/>
        </p:nvSpPr>
        <p:spPr>
          <a:xfrm>
            <a:off x="4770267" y="4959145"/>
            <a:ext cx="189463" cy="484400"/>
          </a:xfrm>
          <a:prstGeom prst="trapezoid">
            <a:avLst/>
          </a:prstGeom>
          <a:solidFill>
            <a:schemeClr val="accent5">
              <a:lumMod val="20000"/>
              <a:lumOff val="80000"/>
              <a:alpha val="30000"/>
            </a:schemeClr>
          </a:solidFill>
          <a:ln w="19050" cap="rnd">
            <a:solidFill>
              <a:schemeClr val="tx1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1" name="グループ化 150"/>
          <p:cNvGrpSpPr/>
          <p:nvPr/>
        </p:nvGrpSpPr>
        <p:grpSpPr>
          <a:xfrm>
            <a:off x="3120390" y="2276872"/>
            <a:ext cx="1955666" cy="3087456"/>
            <a:chOff x="3120390" y="2258699"/>
            <a:chExt cx="1955666" cy="3087456"/>
          </a:xfrm>
        </p:grpSpPr>
        <p:sp>
          <p:nvSpPr>
            <p:cNvPr id="152" name="円弧 151"/>
            <p:cNvSpPr/>
            <p:nvPr/>
          </p:nvSpPr>
          <p:spPr>
            <a:xfrm>
              <a:off x="4355976" y="2258699"/>
              <a:ext cx="720080" cy="720080"/>
            </a:xfrm>
            <a:prstGeom prst="arc">
              <a:avLst>
                <a:gd name="adj1" fmla="val 15998363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53" name="直線コネクタ 152"/>
            <p:cNvCxnSpPr/>
            <p:nvPr/>
          </p:nvCxnSpPr>
          <p:spPr>
            <a:xfrm flipH="1">
              <a:off x="3120390" y="2258699"/>
              <a:ext cx="1585040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>
              <a:off x="5076056" y="2616911"/>
              <a:ext cx="0" cy="2729244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5" name="直線コネクタ 154"/>
          <p:cNvCxnSpPr/>
          <p:nvPr/>
        </p:nvCxnSpPr>
        <p:spPr>
          <a:xfrm>
            <a:off x="5076771" y="2632185"/>
            <a:ext cx="0" cy="2759154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3" name="グループ化 172"/>
          <p:cNvGrpSpPr/>
          <p:nvPr/>
        </p:nvGrpSpPr>
        <p:grpSpPr>
          <a:xfrm flipH="1">
            <a:off x="5089781" y="4957932"/>
            <a:ext cx="387568" cy="144000"/>
            <a:chOff x="3777027" y="4970303"/>
            <a:chExt cx="387568" cy="144000"/>
          </a:xfrm>
        </p:grpSpPr>
        <p:sp>
          <p:nvSpPr>
            <p:cNvPr id="174" name="正方形/長方形 173"/>
            <p:cNvSpPr/>
            <p:nvPr/>
          </p:nvSpPr>
          <p:spPr>
            <a:xfrm>
              <a:off x="3777027" y="4970303"/>
              <a:ext cx="216024" cy="14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75" name="直線コネクタ 174"/>
            <p:cNvCxnSpPr>
              <a:stCxn id="174" idx="0"/>
            </p:cNvCxnSpPr>
            <p:nvPr/>
          </p:nvCxnSpPr>
          <p:spPr>
            <a:xfrm>
              <a:off x="3885039" y="4970303"/>
              <a:ext cx="279556" cy="0"/>
            </a:xfrm>
            <a:prstGeom prst="line">
              <a:avLst/>
            </a:prstGeom>
            <a:ln w="19050">
              <a:solidFill>
                <a:schemeClr val="accent6"/>
              </a:solidFill>
              <a:headEnd type="none"/>
              <a:tailEnd type="oval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6" name="円弧 155"/>
          <p:cNvSpPr/>
          <p:nvPr/>
        </p:nvSpPr>
        <p:spPr>
          <a:xfrm>
            <a:off x="4356691" y="2279140"/>
            <a:ext cx="720080" cy="720080"/>
          </a:xfrm>
          <a:prstGeom prst="arc">
            <a:avLst>
              <a:gd name="adj1" fmla="val 16024316"/>
              <a:gd name="adj2" fmla="val 0"/>
            </a:avLst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7" name="直線コネクタ 156"/>
          <p:cNvCxnSpPr/>
          <p:nvPr/>
        </p:nvCxnSpPr>
        <p:spPr>
          <a:xfrm flipH="1">
            <a:off x="3120390" y="2279068"/>
            <a:ext cx="1581582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0" name="片側の 2 つの角を丸めた四角形 219"/>
          <p:cNvSpPr/>
          <p:nvPr/>
        </p:nvSpPr>
        <p:spPr>
          <a:xfrm>
            <a:off x="3710533" y="4888645"/>
            <a:ext cx="720080" cy="213287"/>
          </a:xfrm>
          <a:prstGeom prst="round2SameRect">
            <a:avLst>
              <a:gd name="adj1" fmla="val 0"/>
              <a:gd name="adj2" fmla="val 980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5" name="グループ化 234"/>
          <p:cNvGrpSpPr/>
          <p:nvPr/>
        </p:nvGrpSpPr>
        <p:grpSpPr>
          <a:xfrm>
            <a:off x="2642649" y="1323113"/>
            <a:ext cx="1353287" cy="3978095"/>
            <a:chOff x="2642649" y="1323113"/>
            <a:chExt cx="1353287" cy="3978095"/>
          </a:xfrm>
        </p:grpSpPr>
        <p:sp>
          <p:nvSpPr>
            <p:cNvPr id="7" name="円弧 6"/>
            <p:cNvSpPr/>
            <p:nvPr/>
          </p:nvSpPr>
          <p:spPr>
            <a:xfrm>
              <a:off x="3275856" y="1863114"/>
              <a:ext cx="720080" cy="720080"/>
            </a:xfrm>
            <a:prstGeom prst="arc">
              <a:avLst>
                <a:gd name="adj1" fmla="val 16022759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" name="直線コネクタ 8"/>
            <p:cNvCxnSpPr/>
            <p:nvPr/>
          </p:nvCxnSpPr>
          <p:spPr>
            <a:xfrm>
              <a:off x="3995936" y="2215097"/>
              <a:ext cx="0" cy="3086111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 flipH="1">
              <a:off x="2924648" y="1863114"/>
              <a:ext cx="698757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円弧 18"/>
            <p:cNvSpPr>
              <a:spLocks noChangeAspect="1"/>
            </p:cNvSpPr>
            <p:nvPr/>
          </p:nvSpPr>
          <p:spPr>
            <a:xfrm rot="16200000" flipH="1">
              <a:off x="2642649" y="1323113"/>
              <a:ext cx="540000" cy="540000"/>
            </a:xfrm>
            <a:prstGeom prst="arc">
              <a:avLst>
                <a:gd name="adj1" fmla="val 16017868"/>
                <a:gd name="adj2" fmla="val 195180"/>
              </a:avLst>
            </a:prstGeom>
            <a:ln w="88900">
              <a:solidFill>
                <a:schemeClr val="bg1">
                  <a:lumMod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3140316" y="2443360"/>
            <a:ext cx="720080" cy="2862001"/>
            <a:chOff x="3140316" y="2443360"/>
            <a:chExt cx="720080" cy="2862001"/>
          </a:xfrm>
        </p:grpSpPr>
        <p:cxnSp>
          <p:nvCxnSpPr>
            <p:cNvPr id="133" name="直線コネクタ 132"/>
            <p:cNvCxnSpPr/>
            <p:nvPr/>
          </p:nvCxnSpPr>
          <p:spPr>
            <a:xfrm flipH="1">
              <a:off x="3140316" y="2443360"/>
              <a:ext cx="360040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4" name="円弧 133"/>
            <p:cNvSpPr/>
            <p:nvPr/>
          </p:nvSpPr>
          <p:spPr>
            <a:xfrm>
              <a:off x="3140316" y="2443360"/>
              <a:ext cx="720080" cy="720080"/>
            </a:xfrm>
            <a:prstGeom prst="arc">
              <a:avLst>
                <a:gd name="adj1" fmla="val 15998363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35" name="直線コネクタ 134"/>
            <p:cNvCxnSpPr/>
            <p:nvPr/>
          </p:nvCxnSpPr>
          <p:spPr>
            <a:xfrm>
              <a:off x="3860396" y="2790453"/>
              <a:ext cx="0" cy="2514908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36" name="直線コネクタ 135"/>
          <p:cNvCxnSpPr/>
          <p:nvPr/>
        </p:nvCxnSpPr>
        <p:spPr>
          <a:xfrm>
            <a:off x="3860396" y="2762928"/>
            <a:ext cx="0" cy="2617381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直線コネクタ 148"/>
          <p:cNvCxnSpPr/>
          <p:nvPr/>
        </p:nvCxnSpPr>
        <p:spPr>
          <a:xfrm flipH="1">
            <a:off x="3115628" y="2442871"/>
            <a:ext cx="384728" cy="489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0" name="円弧 149"/>
          <p:cNvSpPr/>
          <p:nvPr/>
        </p:nvSpPr>
        <p:spPr>
          <a:xfrm>
            <a:off x="3140316" y="2442871"/>
            <a:ext cx="720080" cy="720080"/>
          </a:xfrm>
          <a:prstGeom prst="arc">
            <a:avLst>
              <a:gd name="adj1" fmla="val 16115073"/>
              <a:gd name="adj2" fmla="val 0"/>
            </a:avLst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0" name="グループ化 129"/>
          <p:cNvGrpSpPr/>
          <p:nvPr/>
        </p:nvGrpSpPr>
        <p:grpSpPr>
          <a:xfrm rot="21000000">
            <a:off x="3779425" y="4975469"/>
            <a:ext cx="387568" cy="144000"/>
            <a:chOff x="3777027" y="4970303"/>
            <a:chExt cx="387568" cy="144000"/>
          </a:xfrm>
        </p:grpSpPr>
        <p:sp>
          <p:nvSpPr>
            <p:cNvPr id="1054" name="正方形/長方形 1053"/>
            <p:cNvSpPr/>
            <p:nvPr/>
          </p:nvSpPr>
          <p:spPr>
            <a:xfrm>
              <a:off x="3777027" y="4970303"/>
              <a:ext cx="216024" cy="14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28" name="直線コネクタ 127"/>
            <p:cNvCxnSpPr>
              <a:stCxn id="1054" idx="0"/>
            </p:cNvCxnSpPr>
            <p:nvPr/>
          </p:nvCxnSpPr>
          <p:spPr>
            <a:xfrm>
              <a:off x="3885039" y="4970303"/>
              <a:ext cx="279556" cy="0"/>
            </a:xfrm>
            <a:prstGeom prst="line">
              <a:avLst/>
            </a:prstGeom>
            <a:ln w="19050">
              <a:solidFill>
                <a:schemeClr val="accent6"/>
              </a:solidFill>
              <a:headEnd type="none"/>
              <a:tailEnd type="oval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6" name="直線コネクタ 5"/>
          <p:cNvCxnSpPr/>
          <p:nvPr/>
        </p:nvCxnSpPr>
        <p:spPr>
          <a:xfrm>
            <a:off x="2908712" y="4575142"/>
            <a:ext cx="547873" cy="0"/>
          </a:xfrm>
          <a:prstGeom prst="line">
            <a:avLst/>
          </a:prstGeom>
          <a:ln w="25400">
            <a:solidFill>
              <a:schemeClr val="tx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2729494" y="4149080"/>
            <a:ext cx="84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Negative</a:t>
            </a:r>
          </a:p>
          <a:p>
            <a:r>
              <a:rPr lang="en-US" altLang="ja-JP" sz="12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Pressure</a:t>
            </a:r>
            <a:endParaRPr kumimoji="1" lang="ja-JP" altLang="en-US" sz="12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86" name="正方形/長方形 185"/>
          <p:cNvSpPr/>
          <p:nvPr/>
        </p:nvSpPr>
        <p:spPr>
          <a:xfrm>
            <a:off x="5840177" y="4941264"/>
            <a:ext cx="360000" cy="864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9" name="直線コネクタ 188"/>
          <p:cNvCxnSpPr/>
          <p:nvPr/>
        </p:nvCxnSpPr>
        <p:spPr>
          <a:xfrm>
            <a:off x="5747725" y="5822344"/>
            <a:ext cx="547873" cy="0"/>
          </a:xfrm>
          <a:prstGeom prst="line">
            <a:avLst/>
          </a:prstGeom>
          <a:ln w="25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0" name="テキスト ボックス 189"/>
          <p:cNvSpPr txBox="1"/>
          <p:nvPr/>
        </p:nvSpPr>
        <p:spPr>
          <a:xfrm>
            <a:off x="5580112" y="5816297"/>
            <a:ext cx="8402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Pressure</a:t>
            </a:r>
            <a:endParaRPr kumimoji="1" lang="ja-JP" altLang="en-US" sz="12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91" name="正方形/長方形 190"/>
          <p:cNvSpPr/>
          <p:nvPr/>
        </p:nvSpPr>
        <p:spPr>
          <a:xfrm>
            <a:off x="5840177" y="4527625"/>
            <a:ext cx="360000" cy="18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2" name="正方形/長方形 191"/>
          <p:cNvSpPr/>
          <p:nvPr/>
        </p:nvSpPr>
        <p:spPr>
          <a:xfrm>
            <a:off x="3002648" y="4604101"/>
            <a:ext cx="360000" cy="86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正方形/長方形 192"/>
          <p:cNvSpPr/>
          <p:nvPr/>
        </p:nvSpPr>
        <p:spPr>
          <a:xfrm>
            <a:off x="3002648" y="5700922"/>
            <a:ext cx="360000" cy="1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正方形/長方形 196"/>
          <p:cNvSpPr/>
          <p:nvPr/>
        </p:nvSpPr>
        <p:spPr>
          <a:xfrm>
            <a:off x="3002648" y="5467206"/>
            <a:ext cx="360000" cy="21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8" name="正方形/長方形 197"/>
          <p:cNvSpPr/>
          <p:nvPr/>
        </p:nvSpPr>
        <p:spPr>
          <a:xfrm>
            <a:off x="5840177" y="4725264"/>
            <a:ext cx="360000" cy="216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二等辺三角形 193"/>
          <p:cNvSpPr>
            <a:spLocks noChangeAspect="1"/>
          </p:cNvSpPr>
          <p:nvPr/>
        </p:nvSpPr>
        <p:spPr>
          <a:xfrm rot="16200000" flipH="1">
            <a:off x="6188941" y="4659904"/>
            <a:ext cx="125280" cy="108000"/>
          </a:xfrm>
          <a:prstGeom prst="triangl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二等辺三角形 17"/>
          <p:cNvSpPr>
            <a:spLocks noChangeAspect="1"/>
          </p:cNvSpPr>
          <p:nvPr/>
        </p:nvSpPr>
        <p:spPr>
          <a:xfrm rot="5400000">
            <a:off x="2884593" y="5633256"/>
            <a:ext cx="125280" cy="108000"/>
          </a:xfrm>
          <a:prstGeom prst="triangl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431114" y="5445224"/>
            <a:ext cx="136287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Target</a:t>
            </a:r>
            <a:endParaRPr lang="en-US" altLang="ja-JP" sz="105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  <a:p>
            <a:r>
              <a:rPr lang="en-US" altLang="ja-JP" sz="105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  <a:endParaRPr lang="ja-JP" altLang="en-US" sz="105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202" name="グループ化 201"/>
          <p:cNvGrpSpPr/>
          <p:nvPr/>
        </p:nvGrpSpPr>
        <p:grpSpPr>
          <a:xfrm>
            <a:off x="6708806" y="3395171"/>
            <a:ext cx="463383" cy="116188"/>
            <a:chOff x="6876256" y="1126283"/>
            <a:chExt cx="463383" cy="116188"/>
          </a:xfrm>
        </p:grpSpPr>
        <p:sp>
          <p:nvSpPr>
            <p:cNvPr id="203" name="片側の 2 つの角を丸めた四角形 202"/>
            <p:cNvSpPr/>
            <p:nvPr/>
          </p:nvSpPr>
          <p:spPr>
            <a:xfrm>
              <a:off x="7020012" y="1126283"/>
              <a:ext cx="175871" cy="70469"/>
            </a:xfrm>
            <a:prstGeom prst="round2Same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" name="正方形/長方形 203"/>
            <p:cNvSpPr/>
            <p:nvPr/>
          </p:nvSpPr>
          <p:spPr>
            <a:xfrm>
              <a:off x="6876256" y="1196752"/>
              <a:ext cx="463383" cy="45719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5" name="テキスト ボックス 204"/>
          <p:cNvSpPr txBox="1"/>
          <p:nvPr/>
        </p:nvSpPr>
        <p:spPr>
          <a:xfrm>
            <a:off x="5781885" y="620688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gauge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(Pressure)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06" name="テキスト ボックス 205"/>
          <p:cNvSpPr txBox="1"/>
          <p:nvPr/>
        </p:nvSpPr>
        <p:spPr>
          <a:xfrm>
            <a:off x="6376335" y="3068960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gauge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(Negative pressure)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211" name="グループ化 210"/>
          <p:cNvGrpSpPr/>
          <p:nvPr/>
        </p:nvGrpSpPr>
        <p:grpSpPr>
          <a:xfrm>
            <a:off x="6060734" y="980728"/>
            <a:ext cx="463383" cy="116188"/>
            <a:chOff x="6876256" y="1126283"/>
            <a:chExt cx="463383" cy="116188"/>
          </a:xfrm>
        </p:grpSpPr>
        <p:sp>
          <p:nvSpPr>
            <p:cNvPr id="212" name="片側の 2 つの角を丸めた四角形 211"/>
            <p:cNvSpPr/>
            <p:nvPr/>
          </p:nvSpPr>
          <p:spPr>
            <a:xfrm>
              <a:off x="7020012" y="1126283"/>
              <a:ext cx="175871" cy="70469"/>
            </a:xfrm>
            <a:prstGeom prst="round2Same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" name="正方形/長方形 212"/>
            <p:cNvSpPr/>
            <p:nvPr/>
          </p:nvSpPr>
          <p:spPr>
            <a:xfrm>
              <a:off x="6876256" y="1196752"/>
              <a:ext cx="463383" cy="45719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7" name="円弧 226"/>
          <p:cNvSpPr>
            <a:spLocks noChangeAspect="1"/>
          </p:cNvSpPr>
          <p:nvPr/>
        </p:nvSpPr>
        <p:spPr>
          <a:xfrm>
            <a:off x="6012200" y="2614036"/>
            <a:ext cx="360000" cy="360000"/>
          </a:xfrm>
          <a:prstGeom prst="arc">
            <a:avLst>
              <a:gd name="adj1" fmla="val 16697955"/>
              <a:gd name="adj2" fmla="val 274654"/>
            </a:avLst>
          </a:prstGeom>
          <a:ln w="2032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8" name="直線コネクタ 227"/>
          <p:cNvCxnSpPr/>
          <p:nvPr/>
        </p:nvCxnSpPr>
        <p:spPr>
          <a:xfrm>
            <a:off x="6372200" y="2800998"/>
            <a:ext cx="0" cy="730370"/>
          </a:xfrm>
          <a:prstGeom prst="line">
            <a:avLst/>
          </a:prstGeom>
          <a:ln w="2032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9" name="テキスト ボックス 228"/>
          <p:cNvSpPr txBox="1"/>
          <p:nvPr/>
        </p:nvSpPr>
        <p:spPr>
          <a:xfrm>
            <a:off x="5106397" y="3104634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Flow rate</a:t>
            </a:r>
          </a:p>
          <a:p>
            <a:r>
              <a:rPr kumimoji="1"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Control valve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214" name="グループ化 213"/>
          <p:cNvGrpSpPr/>
          <p:nvPr/>
        </p:nvGrpSpPr>
        <p:grpSpPr>
          <a:xfrm>
            <a:off x="5803320" y="2502696"/>
            <a:ext cx="360000" cy="816512"/>
            <a:chOff x="5742266" y="2428960"/>
            <a:chExt cx="360000" cy="816512"/>
          </a:xfrm>
        </p:grpSpPr>
        <p:pic>
          <p:nvPicPr>
            <p:cNvPr id="219" name="図 21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 flipV="1">
              <a:off x="5742266" y="2484496"/>
              <a:ext cx="360000" cy="760976"/>
            </a:xfrm>
            <a:prstGeom prst="rect">
              <a:avLst/>
            </a:prstGeom>
          </p:spPr>
        </p:pic>
        <p:sp>
          <p:nvSpPr>
            <p:cNvPr id="221" name="片側の 2 つの角を丸めた四角形 220"/>
            <p:cNvSpPr/>
            <p:nvPr/>
          </p:nvSpPr>
          <p:spPr>
            <a:xfrm>
              <a:off x="5821719" y="2428960"/>
              <a:ext cx="119908" cy="12921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2" name="角丸四角形 221"/>
          <p:cNvSpPr>
            <a:spLocks/>
          </p:cNvSpPr>
          <p:nvPr/>
        </p:nvSpPr>
        <p:spPr>
          <a:xfrm rot="5400000">
            <a:off x="5762727" y="2827105"/>
            <a:ext cx="360000" cy="6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0" name="直線コネクタ 229"/>
          <p:cNvCxnSpPr/>
          <p:nvPr/>
        </p:nvCxnSpPr>
        <p:spPr>
          <a:xfrm>
            <a:off x="6214022" y="2505591"/>
            <a:ext cx="0" cy="120928"/>
          </a:xfrm>
          <a:prstGeom prst="line">
            <a:avLst/>
          </a:prstGeom>
          <a:ln w="254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テキスト ボックス 4"/>
          <p:cNvSpPr txBox="1"/>
          <p:nvPr/>
        </p:nvSpPr>
        <p:spPr>
          <a:xfrm>
            <a:off x="2647871" y="5893241"/>
            <a:ext cx="10855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b="1" dirty="0" smtClean="0">
                <a:solidFill>
                  <a:srgbClr val="FF0000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Excess</a:t>
            </a:r>
            <a:endParaRPr lang="en-US" altLang="ja-JP" sz="800" b="1" dirty="0">
              <a:solidFill>
                <a:srgbClr val="FF0000"/>
              </a:solidFill>
              <a:latin typeface="Arial" pitchFamily="34" charset="0"/>
              <a:ea typeface="メイリオ" pitchFamily="50" charset="-128"/>
              <a:cs typeface="Arial" pitchFamily="34" charset="0"/>
            </a:endParaRPr>
          </a:p>
          <a:p>
            <a:pPr algn="ctr"/>
            <a:r>
              <a:rPr lang="en-US" altLang="ja-JP" sz="800" b="1" dirty="0">
                <a:solidFill>
                  <a:srgbClr val="FF0000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Negative </a:t>
            </a:r>
            <a:r>
              <a:rPr lang="en-US" altLang="ja-JP" sz="800" b="1" dirty="0" smtClean="0">
                <a:solidFill>
                  <a:srgbClr val="FF0000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Pressure</a:t>
            </a:r>
            <a:endParaRPr lang="ja-JP" altLang="en-US" sz="800" b="1" dirty="0">
              <a:solidFill>
                <a:srgbClr val="FF0000"/>
              </a:solidFill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15" name="テキスト ボックス 214"/>
          <p:cNvSpPr txBox="1"/>
          <p:nvPr/>
        </p:nvSpPr>
        <p:spPr>
          <a:xfrm>
            <a:off x="5724128" y="4221088"/>
            <a:ext cx="5677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b="1" dirty="0" smtClean="0">
                <a:solidFill>
                  <a:srgbClr val="FF0000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Excess</a:t>
            </a:r>
          </a:p>
          <a:p>
            <a:r>
              <a:rPr kumimoji="1" lang="en-US" altLang="ja-JP" sz="700" b="1" dirty="0" smtClean="0">
                <a:solidFill>
                  <a:srgbClr val="FF0000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Pressure</a:t>
            </a:r>
            <a:endParaRPr kumimoji="1" lang="ja-JP" altLang="en-US" sz="700" b="1" dirty="0">
              <a:solidFill>
                <a:srgbClr val="FF0000"/>
              </a:solidFill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31" name="グループ化 30"/>
          <p:cNvGrpSpPr/>
          <p:nvPr/>
        </p:nvGrpSpPr>
        <p:grpSpPr>
          <a:xfrm>
            <a:off x="6659733" y="1467209"/>
            <a:ext cx="681495" cy="1091023"/>
            <a:chOff x="6659733" y="1467209"/>
            <a:chExt cx="681495" cy="1091023"/>
          </a:xfrm>
        </p:grpSpPr>
        <p:cxnSp>
          <p:nvCxnSpPr>
            <p:cNvPr id="249" name="直線コネクタ 248"/>
            <p:cNvCxnSpPr/>
            <p:nvPr/>
          </p:nvCxnSpPr>
          <p:spPr>
            <a:xfrm>
              <a:off x="6659733" y="1467209"/>
              <a:ext cx="0" cy="907791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0" name="円弧 249"/>
            <p:cNvSpPr>
              <a:spLocks noChangeAspect="1"/>
            </p:cNvSpPr>
            <p:nvPr/>
          </p:nvSpPr>
          <p:spPr>
            <a:xfrm rot="5400000" flipV="1">
              <a:off x="6659733" y="2198232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51" name="直線コネクタ 250"/>
            <p:cNvCxnSpPr/>
            <p:nvPr/>
          </p:nvCxnSpPr>
          <p:spPr>
            <a:xfrm>
              <a:off x="6840380" y="2558232"/>
              <a:ext cx="500848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2" name="グループ化 251"/>
          <p:cNvGrpSpPr/>
          <p:nvPr/>
        </p:nvGrpSpPr>
        <p:grpSpPr>
          <a:xfrm>
            <a:off x="6657678" y="3883414"/>
            <a:ext cx="683550" cy="1075731"/>
            <a:chOff x="6657678" y="3716538"/>
            <a:chExt cx="683550" cy="1075731"/>
          </a:xfrm>
        </p:grpSpPr>
        <p:cxnSp>
          <p:nvCxnSpPr>
            <p:cNvPr id="253" name="直線コネクタ 252"/>
            <p:cNvCxnSpPr/>
            <p:nvPr/>
          </p:nvCxnSpPr>
          <p:spPr>
            <a:xfrm>
              <a:off x="6657820" y="3716538"/>
              <a:ext cx="0" cy="892971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4" name="円弧 253"/>
            <p:cNvSpPr>
              <a:spLocks noChangeAspect="1"/>
            </p:cNvSpPr>
            <p:nvPr/>
          </p:nvSpPr>
          <p:spPr>
            <a:xfrm rot="5400000" flipV="1">
              <a:off x="6657678" y="4432269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55" name="直線コネクタ 254"/>
            <p:cNvCxnSpPr/>
            <p:nvPr/>
          </p:nvCxnSpPr>
          <p:spPr>
            <a:xfrm>
              <a:off x="6840380" y="4792269"/>
              <a:ext cx="500848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56" name="直線コネクタ 255"/>
          <p:cNvCxnSpPr/>
          <p:nvPr/>
        </p:nvCxnSpPr>
        <p:spPr>
          <a:xfrm>
            <a:off x="7944280" y="2558171"/>
            <a:ext cx="804184" cy="0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7" name="直線コネクタ 256"/>
          <p:cNvCxnSpPr/>
          <p:nvPr/>
        </p:nvCxnSpPr>
        <p:spPr>
          <a:xfrm>
            <a:off x="7941950" y="4959145"/>
            <a:ext cx="804184" cy="0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9" name="テキスト ボックス 258"/>
          <p:cNvSpPr txBox="1"/>
          <p:nvPr/>
        </p:nvSpPr>
        <p:spPr>
          <a:xfrm>
            <a:off x="7350573" y="5373216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control valve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cxnSp>
        <p:nvCxnSpPr>
          <p:cNvPr id="261" name="直線コネクタ 260"/>
          <p:cNvCxnSpPr/>
          <p:nvPr/>
        </p:nvCxnSpPr>
        <p:spPr>
          <a:xfrm>
            <a:off x="6659733" y="1466852"/>
            <a:ext cx="0" cy="904932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2" name="円弧 261"/>
          <p:cNvSpPr>
            <a:spLocks noChangeAspect="1"/>
          </p:cNvSpPr>
          <p:nvPr/>
        </p:nvSpPr>
        <p:spPr>
          <a:xfrm rot="5400000" flipV="1">
            <a:off x="6659733" y="2198028"/>
            <a:ext cx="360000" cy="360000"/>
          </a:xfrm>
          <a:prstGeom prst="arc">
            <a:avLst>
              <a:gd name="adj1" fmla="val 160634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3" name="直線コネクタ 262"/>
          <p:cNvCxnSpPr/>
          <p:nvPr/>
        </p:nvCxnSpPr>
        <p:spPr>
          <a:xfrm>
            <a:off x="6844774" y="2558028"/>
            <a:ext cx="500848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4" name="直線コネクタ 263"/>
          <p:cNvCxnSpPr/>
          <p:nvPr/>
        </p:nvCxnSpPr>
        <p:spPr>
          <a:xfrm>
            <a:off x="7944280" y="2558171"/>
            <a:ext cx="772123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5" name="直線コネクタ 264"/>
          <p:cNvCxnSpPr/>
          <p:nvPr/>
        </p:nvCxnSpPr>
        <p:spPr>
          <a:xfrm>
            <a:off x="8750766" y="1118955"/>
            <a:ext cx="0" cy="139729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円弧 27"/>
          <p:cNvSpPr>
            <a:spLocks noChangeAspect="1"/>
          </p:cNvSpPr>
          <p:nvPr/>
        </p:nvSpPr>
        <p:spPr>
          <a:xfrm rot="5400000">
            <a:off x="8660766" y="2468171"/>
            <a:ext cx="90000" cy="90000"/>
          </a:xfrm>
          <a:prstGeom prst="arc">
            <a:avLst>
              <a:gd name="adj1" fmla="val 15620396"/>
              <a:gd name="adj2" fmla="val 389512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1" name="直線コネクタ 230"/>
          <p:cNvCxnSpPr/>
          <p:nvPr/>
        </p:nvCxnSpPr>
        <p:spPr>
          <a:xfrm>
            <a:off x="6657619" y="3885104"/>
            <a:ext cx="0" cy="892971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2" name="円弧 231"/>
          <p:cNvSpPr>
            <a:spLocks noChangeAspect="1"/>
          </p:cNvSpPr>
          <p:nvPr/>
        </p:nvSpPr>
        <p:spPr>
          <a:xfrm rot="5400000" flipV="1">
            <a:off x="6658334" y="4595488"/>
            <a:ext cx="360000" cy="360000"/>
          </a:xfrm>
          <a:prstGeom prst="arc">
            <a:avLst>
              <a:gd name="adj1" fmla="val 160634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3" name="直線コネクタ 232"/>
          <p:cNvCxnSpPr/>
          <p:nvPr/>
        </p:nvCxnSpPr>
        <p:spPr>
          <a:xfrm>
            <a:off x="6841036" y="4955488"/>
            <a:ext cx="500848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4" name="直線コネクタ 233"/>
          <p:cNvCxnSpPr/>
          <p:nvPr/>
        </p:nvCxnSpPr>
        <p:spPr>
          <a:xfrm>
            <a:off x="7942606" y="4955487"/>
            <a:ext cx="764017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6" name="直線コネクタ 235"/>
          <p:cNvCxnSpPr/>
          <p:nvPr/>
        </p:nvCxnSpPr>
        <p:spPr>
          <a:xfrm>
            <a:off x="8750766" y="1126283"/>
            <a:ext cx="473" cy="3782366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7" name="円弧 236"/>
          <p:cNvSpPr>
            <a:spLocks noChangeAspect="1"/>
          </p:cNvSpPr>
          <p:nvPr/>
        </p:nvSpPr>
        <p:spPr>
          <a:xfrm rot="5400000">
            <a:off x="8661239" y="4865487"/>
            <a:ext cx="90000" cy="90000"/>
          </a:xfrm>
          <a:prstGeom prst="arc">
            <a:avLst>
              <a:gd name="adj1" fmla="val 15620396"/>
              <a:gd name="adj2" fmla="val 585391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テキスト ボックス 194"/>
          <p:cNvSpPr txBox="1"/>
          <p:nvPr/>
        </p:nvSpPr>
        <p:spPr>
          <a:xfrm>
            <a:off x="6262811" y="4606040"/>
            <a:ext cx="121219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Target </a:t>
            </a:r>
            <a:r>
              <a:rPr lang="en-US" altLang="ja-JP" sz="105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</a:t>
            </a:r>
            <a:endParaRPr lang="ja-JP" altLang="en-US" sz="105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027" y="2464637"/>
            <a:ext cx="635751" cy="504000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0661" y="4867662"/>
            <a:ext cx="635751" cy="504000"/>
          </a:xfrm>
          <a:prstGeom prst="rect">
            <a:avLst/>
          </a:prstGeom>
        </p:spPr>
      </p:pic>
      <p:sp>
        <p:nvSpPr>
          <p:cNvPr id="245" name="片側の 2 つの角を切り取った四角形 244"/>
          <p:cNvSpPr>
            <a:spLocks/>
          </p:cNvSpPr>
          <p:nvPr/>
        </p:nvSpPr>
        <p:spPr>
          <a:xfrm rot="16200000">
            <a:off x="7630102" y="2753738"/>
            <a:ext cx="57600" cy="1440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8" name="片側の 2 つの角を切り取った四角形 217"/>
          <p:cNvSpPr/>
          <p:nvPr/>
        </p:nvSpPr>
        <p:spPr>
          <a:xfrm rot="16200000">
            <a:off x="7614749" y="5158145"/>
            <a:ext cx="57600" cy="1440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8" name="テキスト ボックス 257"/>
          <p:cNvSpPr txBox="1"/>
          <p:nvPr/>
        </p:nvSpPr>
        <p:spPr>
          <a:xfrm>
            <a:off x="7884368" y="2636912"/>
            <a:ext cx="89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control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77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72800000">
                                      <p:cBhvr>
                                        <p:cTn id="6" dur="22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1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6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3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8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4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4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8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4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4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3.61111E-6 1.85185E-6 L 3.61111E-6 0.01875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26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127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1000" autoRev="1" fill="remove"/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8" dur="1000" autoRev="1" fill="remove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9" dur="1000" autoRev="1" fill="remove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1000" autoRev="1" fill="remove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2" dur="1000" autoRev="1" fill="remove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3" dur="1000" autoRev="1" fill="remove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4" dur="1000" autoRev="1" fill="remove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1000" autoRev="1" fill="remove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63" presetClass="path" presetSubtype="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17103E-6 L 0.00973 1.17103E-6 " pathEditMode="relative" rAng="0" ptsTypes="AA">
                                      <p:cBhvr>
                                        <p:cTn id="127" dur="30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" y="0"/>
                                    </p:animMotion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grpId="2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10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0" presetClass="exit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10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10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1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1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63" presetClass="path" presetSubtype="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17103E-6 L 0.00973 1.17103E-6 " pathEditMode="relative" rAng="0" ptsTypes="AA">
                                      <p:cBhvr>
                                        <p:cTn id="173" dur="30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" y="0"/>
                                    </p:animMotion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grpId="2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xit" presetSubtype="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1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0" presetClass="exit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1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1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xit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" grpId="0" animBg="1"/>
      <p:bldP spid="340" grpId="0" animBg="1"/>
      <p:bldP spid="418" grpId="0" animBg="1"/>
      <p:bldP spid="419" grpId="0" animBg="1"/>
      <p:bldP spid="208" grpId="0" animBg="1"/>
      <p:bldP spid="208" grpId="1" animBg="1"/>
      <p:bldP spid="201" grpId="0" animBg="1"/>
      <p:bldP spid="186" grpId="0" animBg="1"/>
      <p:bldP spid="191" grpId="0" animBg="1"/>
      <p:bldP spid="191" grpId="1" animBg="1"/>
      <p:bldP spid="191" grpId="2" animBg="1"/>
      <p:bldP spid="192" grpId="0" animBg="1"/>
      <p:bldP spid="193" grpId="0" animBg="1"/>
      <p:bldP spid="193" grpId="1" animBg="1"/>
      <p:bldP spid="193" grpId="2" animBg="1"/>
      <p:bldP spid="197" grpId="0" animBg="1"/>
      <p:bldP spid="198" grpId="0" animBg="1"/>
      <p:bldP spid="227" grpId="0" animBg="1"/>
      <p:bldP spid="222" grpId="0" animBg="1"/>
      <p:bldP spid="5" grpId="0"/>
      <p:bldP spid="5" grpId="1"/>
      <p:bldP spid="215" grpId="0"/>
      <p:bldP spid="215" grpId="1"/>
      <p:bldP spid="259" grpId="0"/>
      <p:bldP spid="262" grpId="0" animBg="1"/>
      <p:bldP spid="262" grpId="1" animBg="1"/>
      <p:bldP spid="28" grpId="0" animBg="1"/>
      <p:bldP spid="28" grpId="1" animBg="1"/>
      <p:bldP spid="232" grpId="0" animBg="1"/>
      <p:bldP spid="232" grpId="1" animBg="1"/>
      <p:bldP spid="237" grpId="0" animBg="1"/>
      <p:bldP spid="237" grpId="1" animBg="1"/>
      <p:bldP spid="245" grpId="0" animBg="1"/>
      <p:bldP spid="245" grpId="1" animBg="1"/>
      <p:bldP spid="218" grpId="0" animBg="1"/>
      <p:bldP spid="218" grpId="1" animBg="1"/>
      <p:bldP spid="2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図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732" y="4374287"/>
            <a:ext cx="1893380" cy="21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</p:pic>
      <p:sp>
        <p:nvSpPr>
          <p:cNvPr id="172" name="片側の 2 つの角を丸めた四角形 171"/>
          <p:cNvSpPr/>
          <p:nvPr/>
        </p:nvSpPr>
        <p:spPr>
          <a:xfrm flipV="1">
            <a:off x="4590288" y="4929148"/>
            <a:ext cx="965184" cy="512786"/>
          </a:xfrm>
          <a:prstGeom prst="round2SameRect">
            <a:avLst>
              <a:gd name="adj1" fmla="val 5329"/>
              <a:gd name="adj2" fmla="val 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7" name="片側の 2 つの角を丸めた四角形 296"/>
          <p:cNvSpPr/>
          <p:nvPr/>
        </p:nvSpPr>
        <p:spPr>
          <a:xfrm flipV="1">
            <a:off x="4590288" y="4929147"/>
            <a:ext cx="965184" cy="107945"/>
          </a:xfrm>
          <a:prstGeom prst="round2SameRect">
            <a:avLst>
              <a:gd name="adj1" fmla="val 18615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23" name="グループ化 222"/>
          <p:cNvGrpSpPr/>
          <p:nvPr/>
        </p:nvGrpSpPr>
        <p:grpSpPr>
          <a:xfrm>
            <a:off x="6012200" y="2616955"/>
            <a:ext cx="360000" cy="907628"/>
            <a:chOff x="6012200" y="2616955"/>
            <a:chExt cx="360000" cy="907628"/>
          </a:xfrm>
        </p:grpSpPr>
        <p:sp>
          <p:nvSpPr>
            <p:cNvPr id="224" name="円弧 223"/>
            <p:cNvSpPr>
              <a:spLocks noChangeAspect="1"/>
            </p:cNvSpPr>
            <p:nvPr/>
          </p:nvSpPr>
          <p:spPr>
            <a:xfrm>
              <a:off x="6012200" y="2616955"/>
              <a:ext cx="360000" cy="360000"/>
            </a:xfrm>
            <a:prstGeom prst="arc">
              <a:avLst>
                <a:gd name="adj1" fmla="val 16137973"/>
                <a:gd name="adj2" fmla="val 274654"/>
              </a:avLst>
            </a:prstGeom>
            <a:ln w="508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25" name="直線コネクタ 224"/>
            <p:cNvCxnSpPr/>
            <p:nvPr/>
          </p:nvCxnSpPr>
          <p:spPr>
            <a:xfrm>
              <a:off x="6372200" y="2803917"/>
              <a:ext cx="0" cy="720666"/>
            </a:xfrm>
            <a:prstGeom prst="line">
              <a:avLst/>
            </a:prstGeom>
            <a:ln w="508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53" name="片側の 2 つの角を丸めた四角形 1052"/>
          <p:cNvSpPr/>
          <p:nvPr/>
        </p:nvSpPr>
        <p:spPr>
          <a:xfrm flipV="1">
            <a:off x="3710533" y="4941854"/>
            <a:ext cx="720080" cy="499926"/>
          </a:xfrm>
          <a:prstGeom prst="round2SameRect">
            <a:avLst>
              <a:gd name="adj1" fmla="val 5329"/>
              <a:gd name="adj2" fmla="val 0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ja-JP" sz="32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Cleaning</a:t>
            </a:r>
            <a:br>
              <a:rPr lang="en-US" altLang="ja-JP" sz="3200" b="1" dirty="0">
                <a:latin typeface="Arial" pitchFamily="34" charset="0"/>
                <a:ea typeface="メイリオ" pitchFamily="50" charset="-128"/>
                <a:cs typeface="Arial" pitchFamily="34" charset="0"/>
              </a:rPr>
            </a:br>
            <a:r>
              <a:rPr lang="en-US" altLang="ja-JP" sz="32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Mechanisms</a:t>
            </a:r>
            <a:endParaRPr kumimoji="1" lang="ja-JP" altLang="en-US" sz="32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4328901" y="5407241"/>
            <a:ext cx="0" cy="783109"/>
          </a:xfrm>
          <a:prstGeom prst="line">
            <a:avLst/>
          </a:prstGeom>
          <a:ln w="50800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4400639" y="5577587"/>
            <a:ext cx="0" cy="612923"/>
          </a:xfrm>
          <a:prstGeom prst="line">
            <a:avLst/>
          </a:prstGeom>
          <a:ln w="50800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4420022" y="5592122"/>
            <a:ext cx="450868" cy="0"/>
          </a:xfrm>
          <a:prstGeom prst="line">
            <a:avLst/>
          </a:prstGeom>
          <a:ln w="88900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4341777" y="6182071"/>
            <a:ext cx="47813" cy="0"/>
          </a:xfrm>
          <a:prstGeom prst="line">
            <a:avLst/>
          </a:prstGeom>
          <a:ln w="66675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V="1">
            <a:off x="4864998" y="5454288"/>
            <a:ext cx="0" cy="123300"/>
          </a:xfrm>
          <a:prstGeom prst="line">
            <a:avLst/>
          </a:prstGeom>
          <a:ln w="114300" cap="rnd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円/楕円 69"/>
          <p:cNvSpPr>
            <a:spLocks noChangeAspect="1"/>
          </p:cNvSpPr>
          <p:nvPr/>
        </p:nvSpPr>
        <p:spPr>
          <a:xfrm>
            <a:off x="5082082" y="5804724"/>
            <a:ext cx="432000" cy="432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パイ 71"/>
          <p:cNvSpPr>
            <a:spLocks noChangeAspect="1"/>
          </p:cNvSpPr>
          <p:nvPr/>
        </p:nvSpPr>
        <p:spPr>
          <a:xfrm>
            <a:off x="5100082" y="5822724"/>
            <a:ext cx="396000" cy="396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834" y="692381"/>
            <a:ext cx="480260" cy="900000"/>
          </a:xfrm>
          <a:prstGeom prst="rect">
            <a:avLst/>
          </a:prstGeom>
        </p:spPr>
      </p:pic>
      <p:sp>
        <p:nvSpPr>
          <p:cNvPr id="27" name="角丸四角形 26"/>
          <p:cNvSpPr/>
          <p:nvPr/>
        </p:nvSpPr>
        <p:spPr>
          <a:xfrm>
            <a:off x="2593939" y="883691"/>
            <a:ext cx="91440" cy="50795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39" name="直線コネクタ 1038"/>
          <p:cNvCxnSpPr/>
          <p:nvPr/>
        </p:nvCxnSpPr>
        <p:spPr>
          <a:xfrm>
            <a:off x="2320306" y="1382093"/>
            <a:ext cx="277595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8" name="テキスト ボックス 267"/>
          <p:cNvSpPr txBox="1"/>
          <p:nvPr/>
        </p:nvSpPr>
        <p:spPr>
          <a:xfrm>
            <a:off x="1620104" y="476672"/>
            <a:ext cx="10759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supply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7" name="角丸四角形 16"/>
          <p:cNvSpPr/>
          <p:nvPr/>
        </p:nvSpPr>
        <p:spPr>
          <a:xfrm rot="182048">
            <a:off x="189794" y="1110849"/>
            <a:ext cx="2131601" cy="444956"/>
          </a:xfrm>
          <a:prstGeom prst="roundRect">
            <a:avLst>
              <a:gd name="adj" fmla="val 8098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9" name="テキスト ボックス 198"/>
          <p:cNvSpPr txBox="1"/>
          <p:nvPr/>
        </p:nvSpPr>
        <p:spPr>
          <a:xfrm>
            <a:off x="467544" y="1228355"/>
            <a:ext cx="87716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cartridge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311" name="グループ化 310"/>
          <p:cNvGrpSpPr/>
          <p:nvPr/>
        </p:nvGrpSpPr>
        <p:grpSpPr>
          <a:xfrm>
            <a:off x="7241805" y="1587337"/>
            <a:ext cx="976407" cy="425769"/>
            <a:chOff x="7443961" y="1340282"/>
            <a:chExt cx="976407" cy="425769"/>
          </a:xfrm>
        </p:grpSpPr>
        <p:pic>
          <p:nvPicPr>
            <p:cNvPr id="312" name="図 3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681076" y="1103167"/>
              <a:ext cx="425769" cy="900000"/>
            </a:xfrm>
            <a:prstGeom prst="rect">
              <a:avLst/>
            </a:prstGeom>
          </p:spPr>
        </p:pic>
        <p:sp>
          <p:nvSpPr>
            <p:cNvPr id="313" name="片側の 2 つの角を丸めた四角形 312"/>
            <p:cNvSpPr/>
            <p:nvPr/>
          </p:nvSpPr>
          <p:spPr>
            <a:xfrm rot="5400000">
              <a:off x="8273053" y="1422571"/>
              <a:ext cx="141814" cy="1528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42" name="グループ化 341"/>
          <p:cNvGrpSpPr/>
          <p:nvPr/>
        </p:nvGrpSpPr>
        <p:grpSpPr>
          <a:xfrm>
            <a:off x="7193550" y="4013515"/>
            <a:ext cx="976407" cy="425769"/>
            <a:chOff x="7443961" y="1340282"/>
            <a:chExt cx="976407" cy="425769"/>
          </a:xfrm>
        </p:grpSpPr>
        <p:pic>
          <p:nvPicPr>
            <p:cNvPr id="343" name="図 34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681076" y="1103167"/>
              <a:ext cx="425769" cy="900000"/>
            </a:xfrm>
            <a:prstGeom prst="rect">
              <a:avLst/>
            </a:prstGeom>
          </p:spPr>
        </p:pic>
        <p:sp>
          <p:nvSpPr>
            <p:cNvPr id="344" name="片側の 2 つの角を丸めた四角形 343"/>
            <p:cNvSpPr/>
            <p:nvPr/>
          </p:nvSpPr>
          <p:spPr>
            <a:xfrm rot="5400000">
              <a:off x="8273053" y="1422571"/>
              <a:ext cx="141814" cy="1528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45" name="角丸四角形 344"/>
          <p:cNvSpPr/>
          <p:nvPr/>
        </p:nvSpPr>
        <p:spPr>
          <a:xfrm>
            <a:off x="7495498" y="1712918"/>
            <a:ext cx="387358" cy="67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5" name="グループ化 64"/>
          <p:cNvGrpSpPr/>
          <p:nvPr/>
        </p:nvGrpSpPr>
        <p:grpSpPr>
          <a:xfrm>
            <a:off x="8030766" y="1029246"/>
            <a:ext cx="1015217" cy="5487578"/>
            <a:chOff x="8028464" y="1029246"/>
            <a:chExt cx="1015217" cy="5487578"/>
          </a:xfrm>
        </p:grpSpPr>
        <p:sp>
          <p:nvSpPr>
            <p:cNvPr id="332" name="片側の 2 つの角を切り取った四角形 331"/>
            <p:cNvSpPr/>
            <p:nvPr/>
          </p:nvSpPr>
          <p:spPr>
            <a:xfrm>
              <a:off x="8453247" y="1029246"/>
              <a:ext cx="590434" cy="97037"/>
            </a:xfrm>
            <a:prstGeom prst="snip2Same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63" name="グループ化 62"/>
            <p:cNvGrpSpPr/>
            <p:nvPr/>
          </p:nvGrpSpPr>
          <p:grpSpPr>
            <a:xfrm>
              <a:off x="8028464" y="1126283"/>
              <a:ext cx="720000" cy="5390541"/>
              <a:chOff x="8028464" y="1126283"/>
              <a:chExt cx="720000" cy="5390541"/>
            </a:xfrm>
          </p:grpSpPr>
          <p:cxnSp>
            <p:nvCxnSpPr>
              <p:cNvPr id="315" name="直線コネクタ 314"/>
              <p:cNvCxnSpPr/>
              <p:nvPr/>
            </p:nvCxnSpPr>
            <p:spPr>
              <a:xfrm>
                <a:off x="8748464" y="1126283"/>
                <a:ext cx="0" cy="5025969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71" name="円弧 370"/>
              <p:cNvSpPr>
                <a:spLocks noChangeAspect="1"/>
              </p:cNvSpPr>
              <p:nvPr/>
            </p:nvSpPr>
            <p:spPr>
              <a:xfrm flipV="1">
                <a:off x="8028464" y="5796824"/>
                <a:ext cx="720000" cy="720000"/>
              </a:xfrm>
              <a:prstGeom prst="arc">
                <a:avLst>
                  <a:gd name="adj1" fmla="val 10681504"/>
                  <a:gd name="adj2" fmla="val 111757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66" name="グループ化 65"/>
          <p:cNvGrpSpPr/>
          <p:nvPr/>
        </p:nvGrpSpPr>
        <p:grpSpPr>
          <a:xfrm>
            <a:off x="6423907" y="5745612"/>
            <a:ext cx="2074004" cy="421640"/>
            <a:chOff x="6423907" y="5745612"/>
            <a:chExt cx="2074004" cy="421640"/>
          </a:xfrm>
        </p:grpSpPr>
        <p:grpSp>
          <p:nvGrpSpPr>
            <p:cNvPr id="368" name="グループ化 367"/>
            <p:cNvGrpSpPr/>
            <p:nvPr/>
          </p:nvGrpSpPr>
          <p:grpSpPr>
            <a:xfrm>
              <a:off x="6423907" y="5745612"/>
              <a:ext cx="2074004" cy="421640"/>
              <a:chOff x="6602452" y="5822724"/>
              <a:chExt cx="2074004" cy="421640"/>
            </a:xfrm>
          </p:grpSpPr>
          <p:sp>
            <p:nvSpPr>
              <p:cNvPr id="369" name="左大かっこ 368"/>
              <p:cNvSpPr>
                <a:spLocks noChangeAspect="1"/>
              </p:cNvSpPr>
              <p:nvPr/>
            </p:nvSpPr>
            <p:spPr>
              <a:xfrm rot="16200000">
                <a:off x="7475040" y="4950136"/>
                <a:ext cx="328828" cy="2074004"/>
              </a:xfrm>
              <a:prstGeom prst="leftBracket">
                <a:avLst>
                  <a:gd name="adj" fmla="val 102198"/>
                </a:avLst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70" name="左大かっこ 369"/>
              <p:cNvSpPr>
                <a:spLocks noChangeAspect="1"/>
              </p:cNvSpPr>
              <p:nvPr/>
            </p:nvSpPr>
            <p:spPr>
              <a:xfrm rot="16200000">
                <a:off x="8151358" y="6051594"/>
                <a:ext cx="111862" cy="273678"/>
              </a:xfrm>
              <a:prstGeom prst="leftBracket">
                <a:avLst>
                  <a:gd name="adj" fmla="val 77125"/>
                </a:avLst>
              </a:prstGeom>
              <a:solidFill>
                <a:schemeClr val="bg1"/>
              </a:solidFill>
              <a:ln w="38100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72" name="円/楕円 371"/>
            <p:cNvSpPr>
              <a:spLocks noChangeAspect="1"/>
            </p:cNvSpPr>
            <p:nvPr/>
          </p:nvSpPr>
          <p:spPr>
            <a:xfrm>
              <a:off x="7937589" y="5964386"/>
              <a:ext cx="180000" cy="1800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3" name="グループ化 372"/>
            <p:cNvGrpSpPr/>
            <p:nvPr/>
          </p:nvGrpSpPr>
          <p:grpSpPr>
            <a:xfrm rot="20115101">
              <a:off x="6780840" y="5827017"/>
              <a:ext cx="387568" cy="144000"/>
              <a:chOff x="3777027" y="4970303"/>
              <a:chExt cx="387568" cy="144000"/>
            </a:xfrm>
          </p:grpSpPr>
          <p:sp>
            <p:nvSpPr>
              <p:cNvPr id="374" name="正方形/長方形 373"/>
              <p:cNvSpPr/>
              <p:nvPr/>
            </p:nvSpPr>
            <p:spPr>
              <a:xfrm>
                <a:off x="3777027" y="4970303"/>
                <a:ext cx="216024" cy="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375" name="直線コネクタ 374"/>
              <p:cNvCxnSpPr>
                <a:stCxn id="374" idx="0"/>
              </p:cNvCxnSpPr>
              <p:nvPr/>
            </p:nvCxnSpPr>
            <p:spPr>
              <a:xfrm>
                <a:off x="3885039" y="4970303"/>
                <a:ext cx="279556" cy="0"/>
              </a:xfrm>
              <a:prstGeom prst="line">
                <a:avLst/>
              </a:prstGeom>
              <a:ln w="19050">
                <a:solidFill>
                  <a:schemeClr val="accent6"/>
                </a:solidFill>
                <a:headEnd type="none"/>
                <a:tailEnd type="oval" w="sm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8" name="グループ化 57"/>
          <p:cNvGrpSpPr/>
          <p:nvPr/>
        </p:nvGrpSpPr>
        <p:grpSpPr>
          <a:xfrm>
            <a:off x="4216696" y="3534287"/>
            <a:ext cx="4531768" cy="1198006"/>
            <a:chOff x="4214366" y="3534287"/>
            <a:chExt cx="4531768" cy="1198006"/>
          </a:xfrm>
        </p:grpSpPr>
        <p:grpSp>
          <p:nvGrpSpPr>
            <p:cNvPr id="299" name="グループ化 298"/>
            <p:cNvGrpSpPr/>
            <p:nvPr/>
          </p:nvGrpSpPr>
          <p:grpSpPr>
            <a:xfrm>
              <a:off x="4214366" y="3652293"/>
              <a:ext cx="1732132" cy="1080000"/>
              <a:chOff x="4214366" y="3652293"/>
              <a:chExt cx="1732132" cy="1080000"/>
            </a:xfrm>
          </p:grpSpPr>
          <p:sp>
            <p:nvSpPr>
              <p:cNvPr id="300" name="円弧 299"/>
              <p:cNvSpPr>
                <a:spLocks noChangeAspect="1"/>
              </p:cNvSpPr>
              <p:nvPr/>
            </p:nvSpPr>
            <p:spPr>
              <a:xfrm flipH="1">
                <a:off x="4214366" y="4192293"/>
                <a:ext cx="540000" cy="540000"/>
              </a:xfrm>
              <a:prstGeom prst="arc">
                <a:avLst>
                  <a:gd name="adj1" fmla="val 16072467"/>
                  <a:gd name="adj2" fmla="val 0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301" name="直線コネクタ 300"/>
              <p:cNvCxnSpPr/>
              <p:nvPr/>
            </p:nvCxnSpPr>
            <p:spPr>
              <a:xfrm>
                <a:off x="4484366" y="4192293"/>
                <a:ext cx="1200073" cy="0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2" name="円弧 301"/>
              <p:cNvSpPr>
                <a:spLocks noChangeAspect="1"/>
              </p:cNvSpPr>
              <p:nvPr/>
            </p:nvSpPr>
            <p:spPr>
              <a:xfrm rot="5400000">
                <a:off x="5406498" y="3652293"/>
                <a:ext cx="540000" cy="540000"/>
              </a:xfrm>
              <a:prstGeom prst="arc">
                <a:avLst>
                  <a:gd name="adj1" fmla="val 15801633"/>
                  <a:gd name="adj2" fmla="val 126361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07" name="円弧 306"/>
            <p:cNvSpPr>
              <a:spLocks noChangeAspect="1"/>
            </p:cNvSpPr>
            <p:nvPr/>
          </p:nvSpPr>
          <p:spPr>
            <a:xfrm rot="5400000" flipV="1">
              <a:off x="6908879" y="3631940"/>
              <a:ext cx="540000" cy="54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0" name="円弧 309"/>
            <p:cNvSpPr>
              <a:spLocks noChangeAspect="1"/>
            </p:cNvSpPr>
            <p:nvPr/>
          </p:nvSpPr>
          <p:spPr>
            <a:xfrm rot="5400000" flipV="1">
              <a:off x="7905106" y="4258112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30" name="直線コネクタ 329"/>
            <p:cNvCxnSpPr/>
            <p:nvPr/>
          </p:nvCxnSpPr>
          <p:spPr>
            <a:xfrm>
              <a:off x="8085106" y="4618112"/>
              <a:ext cx="661028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4" name="角丸四角形 393"/>
            <p:cNvSpPr/>
            <p:nvPr/>
          </p:nvSpPr>
          <p:spPr>
            <a:xfrm>
              <a:off x="5796136" y="3534287"/>
              <a:ext cx="1457992" cy="360000"/>
            </a:xfrm>
            <a:prstGeom prst="round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1" name="グループ化 60"/>
          <p:cNvGrpSpPr/>
          <p:nvPr/>
        </p:nvGrpSpPr>
        <p:grpSpPr>
          <a:xfrm>
            <a:off x="5364088" y="932579"/>
            <a:ext cx="3384376" cy="3500495"/>
            <a:chOff x="5364088" y="932579"/>
            <a:chExt cx="3384376" cy="3500495"/>
          </a:xfrm>
        </p:grpSpPr>
        <p:sp>
          <p:nvSpPr>
            <p:cNvPr id="292" name="円弧 291"/>
            <p:cNvSpPr>
              <a:spLocks noChangeAspect="1"/>
            </p:cNvSpPr>
            <p:nvPr/>
          </p:nvSpPr>
          <p:spPr>
            <a:xfrm rot="5400000" flipV="1">
              <a:off x="7956416" y="1833107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03" name="グループ化 302"/>
            <p:cNvGrpSpPr/>
            <p:nvPr/>
          </p:nvGrpSpPr>
          <p:grpSpPr>
            <a:xfrm>
              <a:off x="5364088" y="1197209"/>
              <a:ext cx="561395" cy="3235865"/>
              <a:chOff x="5364088" y="1197209"/>
              <a:chExt cx="561395" cy="3235865"/>
            </a:xfrm>
          </p:grpSpPr>
          <p:cxnSp>
            <p:nvCxnSpPr>
              <p:cNvPr id="304" name="直線コネクタ 303"/>
              <p:cNvCxnSpPr/>
              <p:nvPr/>
            </p:nvCxnSpPr>
            <p:spPr>
              <a:xfrm flipV="1">
                <a:off x="5364088" y="2007026"/>
                <a:ext cx="0" cy="2426048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5" name="円弧 304"/>
              <p:cNvSpPr>
                <a:spLocks noChangeAspect="1"/>
              </p:cNvSpPr>
              <p:nvPr/>
            </p:nvSpPr>
            <p:spPr>
              <a:xfrm rot="16200000">
                <a:off x="5364088" y="1737210"/>
                <a:ext cx="540000" cy="540000"/>
              </a:xfrm>
              <a:prstGeom prst="arc">
                <a:avLst>
                  <a:gd name="adj1" fmla="val 16006164"/>
                  <a:gd name="adj2" fmla="val 145444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6" name="円弧 305"/>
              <p:cNvSpPr>
                <a:spLocks noChangeAspect="1"/>
              </p:cNvSpPr>
              <p:nvPr/>
            </p:nvSpPr>
            <p:spPr>
              <a:xfrm rot="5400000">
                <a:off x="5385483" y="1197209"/>
                <a:ext cx="540000" cy="540000"/>
              </a:xfrm>
              <a:prstGeom prst="arc">
                <a:avLst>
                  <a:gd name="adj1" fmla="val 16381319"/>
                  <a:gd name="adj2" fmla="val 193836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328" name="直線コネクタ 327"/>
            <p:cNvCxnSpPr/>
            <p:nvPr/>
          </p:nvCxnSpPr>
          <p:spPr>
            <a:xfrm>
              <a:off x="8136693" y="2193107"/>
              <a:ext cx="611771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2" name="円弧 401"/>
            <p:cNvSpPr>
              <a:spLocks noChangeAspect="1"/>
            </p:cNvSpPr>
            <p:nvPr/>
          </p:nvSpPr>
          <p:spPr>
            <a:xfrm rot="5400000" flipV="1">
              <a:off x="6962860" y="1211129"/>
              <a:ext cx="540000" cy="54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03" name="直線コネクタ 402"/>
            <p:cNvCxnSpPr/>
            <p:nvPr/>
          </p:nvCxnSpPr>
          <p:spPr>
            <a:xfrm flipV="1">
              <a:off x="6962860" y="1113064"/>
              <a:ext cx="0" cy="359031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4" name="円弧 403"/>
            <p:cNvSpPr>
              <a:spLocks noChangeAspect="1"/>
            </p:cNvSpPr>
            <p:nvPr/>
          </p:nvSpPr>
          <p:spPr>
            <a:xfrm>
              <a:off x="6602860" y="932579"/>
              <a:ext cx="360000" cy="360000"/>
            </a:xfrm>
            <a:prstGeom prst="arc">
              <a:avLst>
                <a:gd name="adj1" fmla="val 10656660"/>
                <a:gd name="adj2" fmla="val 1022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1" name="角丸四角形 410"/>
            <p:cNvSpPr/>
            <p:nvPr/>
          </p:nvSpPr>
          <p:spPr>
            <a:xfrm>
              <a:off x="5364088" y="1118051"/>
              <a:ext cx="1457992" cy="360000"/>
            </a:xfrm>
            <a:prstGeom prst="round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38" name="円弧 337"/>
          <p:cNvSpPr>
            <a:spLocks noChangeAspect="1"/>
          </p:cNvSpPr>
          <p:nvPr/>
        </p:nvSpPr>
        <p:spPr>
          <a:xfrm flipH="1">
            <a:off x="4216671" y="4194675"/>
            <a:ext cx="540000" cy="540000"/>
          </a:xfrm>
          <a:prstGeom prst="arc">
            <a:avLst>
              <a:gd name="adj1" fmla="val 16072467"/>
              <a:gd name="adj2" fmla="val 0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39" name="直線コネクタ 338"/>
          <p:cNvCxnSpPr/>
          <p:nvPr/>
        </p:nvCxnSpPr>
        <p:spPr>
          <a:xfrm>
            <a:off x="4472819" y="4194675"/>
            <a:ext cx="1230786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0" name="円弧 339"/>
          <p:cNvSpPr>
            <a:spLocks noChangeAspect="1"/>
          </p:cNvSpPr>
          <p:nvPr/>
        </p:nvSpPr>
        <p:spPr>
          <a:xfrm rot="5400000">
            <a:off x="5406498" y="3654675"/>
            <a:ext cx="540000" cy="540000"/>
          </a:xfrm>
          <a:prstGeom prst="arc">
            <a:avLst>
              <a:gd name="adj1" fmla="val 15586547"/>
              <a:gd name="adj2" fmla="val 126361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17" name="直線コネクタ 416"/>
          <p:cNvCxnSpPr/>
          <p:nvPr/>
        </p:nvCxnSpPr>
        <p:spPr>
          <a:xfrm flipV="1">
            <a:off x="5364088" y="2013107"/>
            <a:ext cx="0" cy="2419968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8" name="円弧 417"/>
          <p:cNvSpPr>
            <a:spLocks noChangeAspect="1"/>
          </p:cNvSpPr>
          <p:nvPr/>
        </p:nvSpPr>
        <p:spPr>
          <a:xfrm rot="16200000">
            <a:off x="5364088" y="1737213"/>
            <a:ext cx="540000" cy="540000"/>
          </a:xfrm>
          <a:prstGeom prst="arc">
            <a:avLst>
              <a:gd name="adj1" fmla="val 16006164"/>
              <a:gd name="adj2" fmla="val 145444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9" name="円弧 418"/>
          <p:cNvSpPr>
            <a:spLocks noChangeAspect="1"/>
          </p:cNvSpPr>
          <p:nvPr/>
        </p:nvSpPr>
        <p:spPr>
          <a:xfrm rot="5400000">
            <a:off x="5385483" y="1197212"/>
            <a:ext cx="540000" cy="540000"/>
          </a:xfrm>
          <a:prstGeom prst="arc">
            <a:avLst>
              <a:gd name="adj1" fmla="val 16171204"/>
              <a:gd name="adj2" fmla="val 193836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4" name="Group 25"/>
          <p:cNvGrpSpPr>
            <a:grpSpLocks/>
          </p:cNvGrpSpPr>
          <p:nvPr/>
        </p:nvGrpSpPr>
        <p:grpSpPr bwMode="auto">
          <a:xfrm>
            <a:off x="625058" y="2869751"/>
            <a:ext cx="914400" cy="792163"/>
            <a:chOff x="943" y="2523"/>
            <a:chExt cx="576" cy="499"/>
          </a:xfrm>
        </p:grpSpPr>
        <p:sp>
          <p:nvSpPr>
            <p:cNvPr id="115" name="AutoShape 26"/>
            <p:cNvSpPr>
              <a:spLocks noChangeArrowheads="1"/>
            </p:cNvSpPr>
            <p:nvPr/>
          </p:nvSpPr>
          <p:spPr bwMode="auto">
            <a:xfrm>
              <a:off x="943" y="2523"/>
              <a:ext cx="576" cy="453"/>
            </a:xfrm>
            <a:prstGeom prst="roundRect">
              <a:avLst>
                <a:gd name="adj" fmla="val 5556"/>
              </a:avLst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6" name="AutoShape 27"/>
            <p:cNvSpPr>
              <a:spLocks noChangeArrowheads="1"/>
            </p:cNvSpPr>
            <p:nvPr/>
          </p:nvSpPr>
          <p:spPr bwMode="auto">
            <a:xfrm flipH="1" flipV="1">
              <a:off x="975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7" name="AutoShape 28"/>
            <p:cNvSpPr>
              <a:spLocks noChangeArrowheads="1"/>
            </p:cNvSpPr>
            <p:nvPr/>
          </p:nvSpPr>
          <p:spPr bwMode="auto">
            <a:xfrm flipH="1" flipV="1">
              <a:off x="1077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8" name="AutoShape 29"/>
            <p:cNvSpPr>
              <a:spLocks noChangeArrowheads="1"/>
            </p:cNvSpPr>
            <p:nvPr/>
          </p:nvSpPr>
          <p:spPr bwMode="auto">
            <a:xfrm flipH="1" flipV="1">
              <a:off x="1179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9" name="AutoShape 30"/>
            <p:cNvSpPr>
              <a:spLocks noChangeArrowheads="1"/>
            </p:cNvSpPr>
            <p:nvPr/>
          </p:nvSpPr>
          <p:spPr bwMode="auto">
            <a:xfrm flipH="1" flipV="1">
              <a:off x="1281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0" name="AutoShape 31"/>
            <p:cNvSpPr>
              <a:spLocks noChangeArrowheads="1"/>
            </p:cNvSpPr>
            <p:nvPr/>
          </p:nvSpPr>
          <p:spPr bwMode="auto">
            <a:xfrm flipH="1" flipV="1">
              <a:off x="1383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21" name="AutoShape 32"/>
          <p:cNvSpPr>
            <a:spLocks noChangeArrowheads="1"/>
          </p:cNvSpPr>
          <p:nvPr/>
        </p:nvSpPr>
        <p:spPr bwMode="auto">
          <a:xfrm>
            <a:off x="659983" y="2904676"/>
            <a:ext cx="849312" cy="647700"/>
          </a:xfrm>
          <a:prstGeom prst="roundRect">
            <a:avLst>
              <a:gd name="adj" fmla="val 491"/>
            </a:avLst>
          </a:prstGeom>
          <a:solidFill>
            <a:schemeClr val="tx2">
              <a:lumMod val="60000"/>
              <a:lumOff val="40000"/>
            </a:schemeClr>
          </a:solidFill>
          <a:ln w="762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122" name="Group 25"/>
          <p:cNvGrpSpPr>
            <a:grpSpLocks/>
          </p:cNvGrpSpPr>
          <p:nvPr/>
        </p:nvGrpSpPr>
        <p:grpSpPr bwMode="auto">
          <a:xfrm>
            <a:off x="2145432" y="2875211"/>
            <a:ext cx="914400" cy="792163"/>
            <a:chOff x="943" y="2523"/>
            <a:chExt cx="576" cy="499"/>
          </a:xfrm>
        </p:grpSpPr>
        <p:sp>
          <p:nvSpPr>
            <p:cNvPr id="123" name="AutoShape 26"/>
            <p:cNvSpPr>
              <a:spLocks noChangeArrowheads="1"/>
            </p:cNvSpPr>
            <p:nvPr/>
          </p:nvSpPr>
          <p:spPr bwMode="auto">
            <a:xfrm>
              <a:off x="943" y="2523"/>
              <a:ext cx="576" cy="453"/>
            </a:xfrm>
            <a:prstGeom prst="roundRect">
              <a:avLst>
                <a:gd name="adj" fmla="val 5556"/>
              </a:avLst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4" name="AutoShape 27"/>
            <p:cNvSpPr>
              <a:spLocks noChangeArrowheads="1"/>
            </p:cNvSpPr>
            <p:nvPr/>
          </p:nvSpPr>
          <p:spPr bwMode="auto">
            <a:xfrm flipH="1" flipV="1">
              <a:off x="975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5" name="AutoShape 28"/>
            <p:cNvSpPr>
              <a:spLocks noChangeArrowheads="1"/>
            </p:cNvSpPr>
            <p:nvPr/>
          </p:nvSpPr>
          <p:spPr bwMode="auto">
            <a:xfrm flipH="1" flipV="1">
              <a:off x="1077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6" name="AutoShape 29"/>
            <p:cNvSpPr>
              <a:spLocks noChangeArrowheads="1"/>
            </p:cNvSpPr>
            <p:nvPr/>
          </p:nvSpPr>
          <p:spPr bwMode="auto">
            <a:xfrm flipH="1" flipV="1">
              <a:off x="1179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7" name="AutoShape 30"/>
            <p:cNvSpPr>
              <a:spLocks noChangeArrowheads="1"/>
            </p:cNvSpPr>
            <p:nvPr/>
          </p:nvSpPr>
          <p:spPr bwMode="auto">
            <a:xfrm flipH="1" flipV="1">
              <a:off x="1281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9" name="AutoShape 31"/>
            <p:cNvSpPr>
              <a:spLocks noChangeArrowheads="1"/>
            </p:cNvSpPr>
            <p:nvPr/>
          </p:nvSpPr>
          <p:spPr bwMode="auto">
            <a:xfrm flipH="1" flipV="1">
              <a:off x="1383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31" name="AutoShape 32"/>
          <p:cNvSpPr>
            <a:spLocks noChangeArrowheads="1"/>
          </p:cNvSpPr>
          <p:nvPr/>
        </p:nvSpPr>
        <p:spPr bwMode="auto">
          <a:xfrm>
            <a:off x="2180357" y="2910136"/>
            <a:ext cx="849312" cy="647700"/>
          </a:xfrm>
          <a:prstGeom prst="roundRect">
            <a:avLst>
              <a:gd name="adj" fmla="val 491"/>
            </a:avLst>
          </a:prstGeom>
          <a:solidFill>
            <a:schemeClr val="tx2">
              <a:lumMod val="60000"/>
              <a:lumOff val="40000"/>
            </a:schemeClr>
          </a:solidFill>
          <a:ln w="762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7" name="角丸四角形 136"/>
          <p:cNvSpPr/>
          <p:nvPr/>
        </p:nvSpPr>
        <p:spPr>
          <a:xfrm>
            <a:off x="251520" y="2179835"/>
            <a:ext cx="2880000" cy="360000"/>
          </a:xfrm>
          <a:prstGeom prst="roundRect">
            <a:avLst>
              <a:gd name="adj" fmla="val 10421"/>
            </a:avLst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8" name="直線コネクタ 137"/>
          <p:cNvCxnSpPr>
            <a:stCxn id="137" idx="1"/>
            <a:endCxn id="137" idx="3"/>
          </p:cNvCxnSpPr>
          <p:nvPr/>
        </p:nvCxnSpPr>
        <p:spPr>
          <a:xfrm>
            <a:off x="251520" y="2359835"/>
            <a:ext cx="2880000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直線コネクタ 138"/>
          <p:cNvCxnSpPr/>
          <p:nvPr/>
        </p:nvCxnSpPr>
        <p:spPr>
          <a:xfrm>
            <a:off x="2699792" y="2359835"/>
            <a:ext cx="0" cy="540080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直線コネクタ 139"/>
          <p:cNvCxnSpPr/>
          <p:nvPr/>
        </p:nvCxnSpPr>
        <p:spPr>
          <a:xfrm>
            <a:off x="2483768" y="2533360"/>
            <a:ext cx="0" cy="366555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直線コネクタ 140"/>
          <p:cNvCxnSpPr/>
          <p:nvPr/>
        </p:nvCxnSpPr>
        <p:spPr>
          <a:xfrm>
            <a:off x="1164111" y="2359835"/>
            <a:ext cx="0" cy="540080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/>
          <p:nvPr/>
        </p:nvCxnSpPr>
        <p:spPr>
          <a:xfrm>
            <a:off x="948087" y="2533360"/>
            <a:ext cx="0" cy="366555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" name="片側の 2 つの角を丸めた四角形 142"/>
          <p:cNvSpPr/>
          <p:nvPr/>
        </p:nvSpPr>
        <p:spPr>
          <a:xfrm>
            <a:off x="262890" y="2189669"/>
            <a:ext cx="2857500" cy="157453"/>
          </a:xfrm>
          <a:prstGeom prst="round2Same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4" name="直線コネクタ 143"/>
          <p:cNvCxnSpPr/>
          <p:nvPr/>
        </p:nvCxnSpPr>
        <p:spPr>
          <a:xfrm>
            <a:off x="2699792" y="2331184"/>
            <a:ext cx="0" cy="594056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直線コネクタ 144"/>
          <p:cNvCxnSpPr/>
          <p:nvPr/>
        </p:nvCxnSpPr>
        <p:spPr>
          <a:xfrm>
            <a:off x="1166738" y="2331184"/>
            <a:ext cx="0" cy="594056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直線コネクタ 145"/>
          <p:cNvCxnSpPr/>
          <p:nvPr/>
        </p:nvCxnSpPr>
        <p:spPr>
          <a:xfrm>
            <a:off x="2483768" y="2533359"/>
            <a:ext cx="0" cy="366555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直線コネクタ 146"/>
          <p:cNvCxnSpPr/>
          <p:nvPr/>
        </p:nvCxnSpPr>
        <p:spPr>
          <a:xfrm>
            <a:off x="946645" y="2528206"/>
            <a:ext cx="0" cy="366555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8" name="片側の 2 つの角を丸めた四角形 147"/>
          <p:cNvSpPr/>
          <p:nvPr/>
        </p:nvSpPr>
        <p:spPr>
          <a:xfrm flipV="1">
            <a:off x="262890" y="2369401"/>
            <a:ext cx="2857500" cy="158804"/>
          </a:xfrm>
          <a:prstGeom prst="round2Same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8" name="テキスト ボックス 157"/>
          <p:cNvSpPr txBox="1"/>
          <p:nvPr/>
        </p:nvSpPr>
        <p:spPr>
          <a:xfrm>
            <a:off x="1340236" y="2636912"/>
            <a:ext cx="8242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Print Head</a:t>
            </a:r>
            <a:endParaRPr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59" name="テキスト ボックス 158"/>
          <p:cNvSpPr txBox="1"/>
          <p:nvPr/>
        </p:nvSpPr>
        <p:spPr>
          <a:xfrm>
            <a:off x="212124" y="1936369"/>
            <a:ext cx="6319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bus</a:t>
            </a:r>
            <a:endParaRPr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163" name="グループ化 162"/>
          <p:cNvGrpSpPr/>
          <p:nvPr/>
        </p:nvGrpSpPr>
        <p:grpSpPr>
          <a:xfrm>
            <a:off x="687553" y="3541489"/>
            <a:ext cx="764274" cy="71789"/>
            <a:chOff x="687553" y="3541489"/>
            <a:chExt cx="764274" cy="71789"/>
          </a:xfrm>
        </p:grpSpPr>
        <p:sp>
          <p:nvSpPr>
            <p:cNvPr id="165" name="台形 164"/>
            <p:cNvSpPr>
              <a:spLocks noChangeAspect="1"/>
            </p:cNvSpPr>
            <p:nvPr/>
          </p:nvSpPr>
          <p:spPr>
            <a:xfrm flipV="1">
              <a:off x="687553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66" name="台形 165"/>
            <p:cNvSpPr>
              <a:spLocks noChangeAspect="1"/>
            </p:cNvSpPr>
            <p:nvPr/>
          </p:nvSpPr>
          <p:spPr>
            <a:xfrm flipV="1">
              <a:off x="1335519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67" name="台形 166"/>
            <p:cNvSpPr>
              <a:spLocks noChangeAspect="1"/>
            </p:cNvSpPr>
            <p:nvPr/>
          </p:nvSpPr>
          <p:spPr>
            <a:xfrm flipV="1">
              <a:off x="849743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68" name="台形 167"/>
            <p:cNvSpPr>
              <a:spLocks noChangeAspect="1"/>
            </p:cNvSpPr>
            <p:nvPr/>
          </p:nvSpPr>
          <p:spPr>
            <a:xfrm flipV="1">
              <a:off x="1012384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69" name="台形 168"/>
            <p:cNvSpPr>
              <a:spLocks noChangeAspect="1"/>
            </p:cNvSpPr>
            <p:nvPr/>
          </p:nvSpPr>
          <p:spPr>
            <a:xfrm flipV="1">
              <a:off x="1173549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</p:grpSp>
      <p:grpSp>
        <p:nvGrpSpPr>
          <p:cNvPr id="170" name="グループ化 169"/>
          <p:cNvGrpSpPr/>
          <p:nvPr/>
        </p:nvGrpSpPr>
        <p:grpSpPr>
          <a:xfrm>
            <a:off x="2210044" y="3546997"/>
            <a:ext cx="764274" cy="71789"/>
            <a:chOff x="2210044" y="3546997"/>
            <a:chExt cx="764274" cy="71789"/>
          </a:xfrm>
        </p:grpSpPr>
        <p:sp>
          <p:nvSpPr>
            <p:cNvPr id="171" name="台形 170"/>
            <p:cNvSpPr>
              <a:spLocks noChangeAspect="1"/>
            </p:cNvSpPr>
            <p:nvPr/>
          </p:nvSpPr>
          <p:spPr>
            <a:xfrm flipV="1">
              <a:off x="2210044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76" name="台形 175"/>
            <p:cNvSpPr>
              <a:spLocks noChangeAspect="1"/>
            </p:cNvSpPr>
            <p:nvPr/>
          </p:nvSpPr>
          <p:spPr>
            <a:xfrm flipV="1">
              <a:off x="2858010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77" name="台形 176"/>
            <p:cNvSpPr>
              <a:spLocks noChangeAspect="1"/>
            </p:cNvSpPr>
            <p:nvPr/>
          </p:nvSpPr>
          <p:spPr>
            <a:xfrm flipV="1">
              <a:off x="2372234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78" name="台形 177"/>
            <p:cNvSpPr>
              <a:spLocks noChangeAspect="1"/>
            </p:cNvSpPr>
            <p:nvPr/>
          </p:nvSpPr>
          <p:spPr>
            <a:xfrm flipV="1">
              <a:off x="2534875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79" name="台形 178"/>
            <p:cNvSpPr>
              <a:spLocks noChangeAspect="1"/>
            </p:cNvSpPr>
            <p:nvPr/>
          </p:nvSpPr>
          <p:spPr>
            <a:xfrm flipV="1">
              <a:off x="2696040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</p:grpSp>
      <p:cxnSp>
        <p:nvCxnSpPr>
          <p:cNvPr id="180" name="直線コネクタ 179"/>
          <p:cNvCxnSpPr>
            <a:stCxn id="200" idx="0"/>
          </p:cNvCxnSpPr>
          <p:nvPr/>
        </p:nvCxnSpPr>
        <p:spPr>
          <a:xfrm flipV="1">
            <a:off x="6210152" y="1467209"/>
            <a:ext cx="0" cy="478994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直線コネクタ 180"/>
          <p:cNvCxnSpPr/>
          <p:nvPr/>
        </p:nvCxnSpPr>
        <p:spPr>
          <a:xfrm flipV="1">
            <a:off x="6210152" y="1472095"/>
            <a:ext cx="0" cy="477186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2" name="グループ化 21"/>
          <p:cNvGrpSpPr/>
          <p:nvPr/>
        </p:nvGrpSpPr>
        <p:grpSpPr>
          <a:xfrm>
            <a:off x="5940192" y="2486203"/>
            <a:ext cx="360000" cy="1043639"/>
            <a:chOff x="5940192" y="2486203"/>
            <a:chExt cx="360000" cy="1043639"/>
          </a:xfrm>
        </p:grpSpPr>
        <p:cxnSp>
          <p:nvCxnSpPr>
            <p:cNvPr id="182" name="直線コネクタ 181"/>
            <p:cNvCxnSpPr/>
            <p:nvPr/>
          </p:nvCxnSpPr>
          <p:spPr>
            <a:xfrm>
              <a:off x="5940192" y="3353739"/>
              <a:ext cx="0" cy="169172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7" name="円弧 186"/>
            <p:cNvSpPr>
              <a:spLocks noChangeAspect="1"/>
            </p:cNvSpPr>
            <p:nvPr/>
          </p:nvSpPr>
          <p:spPr>
            <a:xfrm rot="5400000">
              <a:off x="6034062" y="2991057"/>
              <a:ext cx="180000" cy="180000"/>
            </a:xfrm>
            <a:prstGeom prst="arc">
              <a:avLst>
                <a:gd name="adj1" fmla="val 15797306"/>
                <a:gd name="adj2" fmla="val 222637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88" name="直線コネクタ 187"/>
            <p:cNvCxnSpPr/>
            <p:nvPr/>
          </p:nvCxnSpPr>
          <p:spPr>
            <a:xfrm>
              <a:off x="6214062" y="2486203"/>
              <a:ext cx="0" cy="594639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円弧 14"/>
            <p:cNvSpPr>
              <a:spLocks noChangeAspect="1"/>
            </p:cNvSpPr>
            <p:nvPr/>
          </p:nvSpPr>
          <p:spPr>
            <a:xfrm rot="16200000">
              <a:off x="5940192" y="3169842"/>
              <a:ext cx="360000" cy="360000"/>
            </a:xfrm>
            <a:prstGeom prst="arc">
              <a:avLst>
                <a:gd name="adj1" fmla="val 16082837"/>
                <a:gd name="adj2" fmla="val 106457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207" name="直線コネクタ 206"/>
          <p:cNvCxnSpPr/>
          <p:nvPr/>
        </p:nvCxnSpPr>
        <p:spPr>
          <a:xfrm>
            <a:off x="5940152" y="3284984"/>
            <a:ext cx="0" cy="239599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8" name="円弧 207"/>
          <p:cNvSpPr>
            <a:spLocks noChangeAspect="1"/>
          </p:cNvSpPr>
          <p:nvPr/>
        </p:nvSpPr>
        <p:spPr>
          <a:xfrm rot="5400000">
            <a:off x="6034022" y="2990643"/>
            <a:ext cx="180000" cy="180000"/>
          </a:xfrm>
          <a:prstGeom prst="arc">
            <a:avLst>
              <a:gd name="adj1" fmla="val 15797306"/>
              <a:gd name="adj2" fmla="val 222637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9" name="直線コネクタ 208"/>
          <p:cNvCxnSpPr/>
          <p:nvPr/>
        </p:nvCxnSpPr>
        <p:spPr>
          <a:xfrm>
            <a:off x="6214022" y="2485789"/>
            <a:ext cx="0" cy="594639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0" name="円/楕円 199"/>
          <p:cNvSpPr>
            <a:spLocks noChangeAspect="1"/>
          </p:cNvSpPr>
          <p:nvPr/>
        </p:nvSpPr>
        <p:spPr>
          <a:xfrm>
            <a:off x="5940152" y="1946203"/>
            <a:ext cx="540000" cy="540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1" name="パイ 200"/>
          <p:cNvSpPr>
            <a:spLocks noChangeAspect="1"/>
          </p:cNvSpPr>
          <p:nvPr/>
        </p:nvSpPr>
        <p:spPr>
          <a:xfrm>
            <a:off x="5958152" y="1964203"/>
            <a:ext cx="504000" cy="504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台形 38"/>
          <p:cNvSpPr/>
          <p:nvPr/>
        </p:nvSpPr>
        <p:spPr>
          <a:xfrm>
            <a:off x="4770267" y="4959145"/>
            <a:ext cx="189463" cy="484400"/>
          </a:xfrm>
          <a:prstGeom prst="trapezoid">
            <a:avLst/>
          </a:prstGeom>
          <a:solidFill>
            <a:schemeClr val="accent5">
              <a:lumMod val="20000"/>
              <a:lumOff val="80000"/>
              <a:alpha val="30000"/>
            </a:schemeClr>
          </a:solidFill>
          <a:ln w="19050" cap="rnd">
            <a:solidFill>
              <a:schemeClr val="tx1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51" name="グループ化 150"/>
          <p:cNvGrpSpPr/>
          <p:nvPr/>
        </p:nvGrpSpPr>
        <p:grpSpPr>
          <a:xfrm>
            <a:off x="3120390" y="2276872"/>
            <a:ext cx="1955666" cy="3087456"/>
            <a:chOff x="3120390" y="2258699"/>
            <a:chExt cx="1955666" cy="3087456"/>
          </a:xfrm>
        </p:grpSpPr>
        <p:sp>
          <p:nvSpPr>
            <p:cNvPr id="152" name="円弧 151"/>
            <p:cNvSpPr/>
            <p:nvPr/>
          </p:nvSpPr>
          <p:spPr>
            <a:xfrm>
              <a:off x="4355976" y="2258699"/>
              <a:ext cx="720080" cy="720080"/>
            </a:xfrm>
            <a:prstGeom prst="arc">
              <a:avLst>
                <a:gd name="adj1" fmla="val 15998363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53" name="直線コネクタ 152"/>
            <p:cNvCxnSpPr/>
            <p:nvPr/>
          </p:nvCxnSpPr>
          <p:spPr>
            <a:xfrm flipH="1">
              <a:off x="3120390" y="2258699"/>
              <a:ext cx="1585040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>
              <a:off x="5076056" y="2616911"/>
              <a:ext cx="0" cy="2729244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5" name="直線コネクタ 154"/>
          <p:cNvCxnSpPr/>
          <p:nvPr/>
        </p:nvCxnSpPr>
        <p:spPr>
          <a:xfrm>
            <a:off x="5076771" y="2632185"/>
            <a:ext cx="0" cy="2759154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3" name="グループ化 172"/>
          <p:cNvGrpSpPr/>
          <p:nvPr/>
        </p:nvGrpSpPr>
        <p:grpSpPr>
          <a:xfrm flipH="1">
            <a:off x="5089781" y="4957932"/>
            <a:ext cx="387568" cy="144000"/>
            <a:chOff x="3777027" y="4970303"/>
            <a:chExt cx="387568" cy="144000"/>
          </a:xfrm>
        </p:grpSpPr>
        <p:sp>
          <p:nvSpPr>
            <p:cNvPr id="174" name="正方形/長方形 173"/>
            <p:cNvSpPr/>
            <p:nvPr/>
          </p:nvSpPr>
          <p:spPr>
            <a:xfrm>
              <a:off x="3777027" y="4970303"/>
              <a:ext cx="216024" cy="14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75" name="直線コネクタ 174"/>
            <p:cNvCxnSpPr>
              <a:stCxn id="174" idx="0"/>
            </p:cNvCxnSpPr>
            <p:nvPr/>
          </p:nvCxnSpPr>
          <p:spPr>
            <a:xfrm>
              <a:off x="3885039" y="4970303"/>
              <a:ext cx="279556" cy="0"/>
            </a:xfrm>
            <a:prstGeom prst="line">
              <a:avLst/>
            </a:prstGeom>
            <a:ln w="19050">
              <a:solidFill>
                <a:schemeClr val="accent6"/>
              </a:solidFill>
              <a:headEnd type="none"/>
              <a:tailEnd type="oval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6" name="円弧 155"/>
          <p:cNvSpPr/>
          <p:nvPr/>
        </p:nvSpPr>
        <p:spPr>
          <a:xfrm>
            <a:off x="4356691" y="2279140"/>
            <a:ext cx="720080" cy="720080"/>
          </a:xfrm>
          <a:prstGeom prst="arc">
            <a:avLst>
              <a:gd name="adj1" fmla="val 16024316"/>
              <a:gd name="adj2" fmla="val 0"/>
            </a:avLst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7" name="直線コネクタ 156"/>
          <p:cNvCxnSpPr/>
          <p:nvPr/>
        </p:nvCxnSpPr>
        <p:spPr>
          <a:xfrm flipH="1">
            <a:off x="3120390" y="2279068"/>
            <a:ext cx="1581582" cy="0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0" name="片側の 2 つの角を丸めた四角形 219"/>
          <p:cNvSpPr/>
          <p:nvPr/>
        </p:nvSpPr>
        <p:spPr>
          <a:xfrm>
            <a:off x="3710533" y="4888645"/>
            <a:ext cx="720080" cy="213287"/>
          </a:xfrm>
          <a:prstGeom prst="round2SameRect">
            <a:avLst>
              <a:gd name="adj1" fmla="val 0"/>
              <a:gd name="adj2" fmla="val 980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35" name="グループ化 234"/>
          <p:cNvGrpSpPr/>
          <p:nvPr/>
        </p:nvGrpSpPr>
        <p:grpSpPr>
          <a:xfrm>
            <a:off x="2642649" y="1323113"/>
            <a:ext cx="1353287" cy="3978095"/>
            <a:chOff x="2642649" y="1323113"/>
            <a:chExt cx="1353287" cy="3978095"/>
          </a:xfrm>
        </p:grpSpPr>
        <p:sp>
          <p:nvSpPr>
            <p:cNvPr id="7" name="円弧 6"/>
            <p:cNvSpPr/>
            <p:nvPr/>
          </p:nvSpPr>
          <p:spPr>
            <a:xfrm>
              <a:off x="3275856" y="1863114"/>
              <a:ext cx="720080" cy="720080"/>
            </a:xfrm>
            <a:prstGeom prst="arc">
              <a:avLst>
                <a:gd name="adj1" fmla="val 16022759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9" name="直線コネクタ 8"/>
            <p:cNvCxnSpPr/>
            <p:nvPr/>
          </p:nvCxnSpPr>
          <p:spPr>
            <a:xfrm>
              <a:off x="3995936" y="2215097"/>
              <a:ext cx="0" cy="3086111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 flipH="1">
              <a:off x="2924648" y="1863114"/>
              <a:ext cx="698757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円弧 18"/>
            <p:cNvSpPr>
              <a:spLocks noChangeAspect="1"/>
            </p:cNvSpPr>
            <p:nvPr/>
          </p:nvSpPr>
          <p:spPr>
            <a:xfrm rot="16200000" flipH="1">
              <a:off x="2642649" y="1323113"/>
              <a:ext cx="540000" cy="540000"/>
            </a:xfrm>
            <a:prstGeom prst="arc">
              <a:avLst>
                <a:gd name="adj1" fmla="val 16017868"/>
                <a:gd name="adj2" fmla="val 195180"/>
              </a:avLst>
            </a:prstGeom>
            <a:ln w="88900">
              <a:solidFill>
                <a:schemeClr val="bg1">
                  <a:lumMod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3140316" y="2443360"/>
            <a:ext cx="720080" cy="2862001"/>
            <a:chOff x="3140316" y="2443360"/>
            <a:chExt cx="720080" cy="2862001"/>
          </a:xfrm>
        </p:grpSpPr>
        <p:cxnSp>
          <p:nvCxnSpPr>
            <p:cNvPr id="133" name="直線コネクタ 132"/>
            <p:cNvCxnSpPr/>
            <p:nvPr/>
          </p:nvCxnSpPr>
          <p:spPr>
            <a:xfrm flipH="1">
              <a:off x="3140316" y="2443360"/>
              <a:ext cx="360040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4" name="円弧 133"/>
            <p:cNvSpPr/>
            <p:nvPr/>
          </p:nvSpPr>
          <p:spPr>
            <a:xfrm>
              <a:off x="3140316" y="2443360"/>
              <a:ext cx="720080" cy="720080"/>
            </a:xfrm>
            <a:prstGeom prst="arc">
              <a:avLst>
                <a:gd name="adj1" fmla="val 15998363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35" name="直線コネクタ 134"/>
            <p:cNvCxnSpPr/>
            <p:nvPr/>
          </p:nvCxnSpPr>
          <p:spPr>
            <a:xfrm>
              <a:off x="3860396" y="2790453"/>
              <a:ext cx="0" cy="2514908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36" name="直線コネクタ 135"/>
          <p:cNvCxnSpPr/>
          <p:nvPr/>
        </p:nvCxnSpPr>
        <p:spPr>
          <a:xfrm>
            <a:off x="3860396" y="2762928"/>
            <a:ext cx="0" cy="2617381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直線コネクタ 148"/>
          <p:cNvCxnSpPr/>
          <p:nvPr/>
        </p:nvCxnSpPr>
        <p:spPr>
          <a:xfrm flipH="1">
            <a:off x="3115628" y="2442871"/>
            <a:ext cx="384728" cy="489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0" name="円弧 149"/>
          <p:cNvSpPr/>
          <p:nvPr/>
        </p:nvSpPr>
        <p:spPr>
          <a:xfrm>
            <a:off x="3140316" y="2442871"/>
            <a:ext cx="720080" cy="720080"/>
          </a:xfrm>
          <a:prstGeom prst="arc">
            <a:avLst>
              <a:gd name="adj1" fmla="val 16115073"/>
              <a:gd name="adj2" fmla="val 0"/>
            </a:avLst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0" name="グループ化 129"/>
          <p:cNvGrpSpPr/>
          <p:nvPr/>
        </p:nvGrpSpPr>
        <p:grpSpPr>
          <a:xfrm rot="21000000">
            <a:off x="3779425" y="4975469"/>
            <a:ext cx="387568" cy="144000"/>
            <a:chOff x="3777027" y="4970303"/>
            <a:chExt cx="387568" cy="144000"/>
          </a:xfrm>
        </p:grpSpPr>
        <p:sp>
          <p:nvSpPr>
            <p:cNvPr id="1054" name="正方形/長方形 1053"/>
            <p:cNvSpPr/>
            <p:nvPr/>
          </p:nvSpPr>
          <p:spPr>
            <a:xfrm>
              <a:off x="3777027" y="4970303"/>
              <a:ext cx="216024" cy="14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28" name="直線コネクタ 127"/>
            <p:cNvCxnSpPr>
              <a:stCxn id="1054" idx="0"/>
            </p:cNvCxnSpPr>
            <p:nvPr/>
          </p:nvCxnSpPr>
          <p:spPr>
            <a:xfrm>
              <a:off x="3885039" y="4970303"/>
              <a:ext cx="279556" cy="0"/>
            </a:xfrm>
            <a:prstGeom prst="line">
              <a:avLst/>
            </a:prstGeom>
            <a:ln w="19050">
              <a:solidFill>
                <a:schemeClr val="accent6"/>
              </a:solidFill>
              <a:headEnd type="none"/>
              <a:tailEnd type="oval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2" name="グループ化 201"/>
          <p:cNvGrpSpPr/>
          <p:nvPr/>
        </p:nvGrpSpPr>
        <p:grpSpPr>
          <a:xfrm>
            <a:off x="6708806" y="3395171"/>
            <a:ext cx="463383" cy="116188"/>
            <a:chOff x="6876256" y="1126283"/>
            <a:chExt cx="463383" cy="116188"/>
          </a:xfrm>
        </p:grpSpPr>
        <p:sp>
          <p:nvSpPr>
            <p:cNvPr id="203" name="片側の 2 つの角を丸めた四角形 202"/>
            <p:cNvSpPr/>
            <p:nvPr/>
          </p:nvSpPr>
          <p:spPr>
            <a:xfrm>
              <a:off x="7020012" y="1126283"/>
              <a:ext cx="175871" cy="70469"/>
            </a:xfrm>
            <a:prstGeom prst="round2Same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4" name="正方形/長方形 203"/>
            <p:cNvSpPr/>
            <p:nvPr/>
          </p:nvSpPr>
          <p:spPr>
            <a:xfrm>
              <a:off x="6876256" y="1196752"/>
              <a:ext cx="463383" cy="45719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11" name="グループ化 210"/>
          <p:cNvGrpSpPr/>
          <p:nvPr/>
        </p:nvGrpSpPr>
        <p:grpSpPr>
          <a:xfrm>
            <a:off x="6060734" y="980728"/>
            <a:ext cx="463383" cy="116188"/>
            <a:chOff x="6876256" y="1126283"/>
            <a:chExt cx="463383" cy="116188"/>
          </a:xfrm>
        </p:grpSpPr>
        <p:sp>
          <p:nvSpPr>
            <p:cNvPr id="212" name="片側の 2 つの角を丸めた四角形 211"/>
            <p:cNvSpPr/>
            <p:nvPr/>
          </p:nvSpPr>
          <p:spPr>
            <a:xfrm>
              <a:off x="7020012" y="1126283"/>
              <a:ext cx="175871" cy="70469"/>
            </a:xfrm>
            <a:prstGeom prst="round2Same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3" name="正方形/長方形 212"/>
            <p:cNvSpPr/>
            <p:nvPr/>
          </p:nvSpPr>
          <p:spPr>
            <a:xfrm>
              <a:off x="6876256" y="1196752"/>
              <a:ext cx="463383" cy="45719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7" name="円弧 226"/>
          <p:cNvSpPr>
            <a:spLocks noChangeAspect="1"/>
          </p:cNvSpPr>
          <p:nvPr/>
        </p:nvSpPr>
        <p:spPr>
          <a:xfrm>
            <a:off x="6012200" y="2614036"/>
            <a:ext cx="360000" cy="360000"/>
          </a:xfrm>
          <a:prstGeom prst="arc">
            <a:avLst>
              <a:gd name="adj1" fmla="val 16697955"/>
              <a:gd name="adj2" fmla="val 274654"/>
            </a:avLst>
          </a:prstGeom>
          <a:ln w="2032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8" name="直線コネクタ 227"/>
          <p:cNvCxnSpPr/>
          <p:nvPr/>
        </p:nvCxnSpPr>
        <p:spPr>
          <a:xfrm>
            <a:off x="6372200" y="2800998"/>
            <a:ext cx="0" cy="730370"/>
          </a:xfrm>
          <a:prstGeom prst="line">
            <a:avLst/>
          </a:prstGeom>
          <a:ln w="2032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14" name="グループ化 213"/>
          <p:cNvGrpSpPr/>
          <p:nvPr/>
        </p:nvGrpSpPr>
        <p:grpSpPr>
          <a:xfrm>
            <a:off x="5803320" y="2502696"/>
            <a:ext cx="360000" cy="816512"/>
            <a:chOff x="5742266" y="2428960"/>
            <a:chExt cx="360000" cy="816512"/>
          </a:xfrm>
        </p:grpSpPr>
        <p:pic>
          <p:nvPicPr>
            <p:cNvPr id="219" name="図 21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 flipV="1">
              <a:off x="5742266" y="2484496"/>
              <a:ext cx="360000" cy="760976"/>
            </a:xfrm>
            <a:prstGeom prst="rect">
              <a:avLst/>
            </a:prstGeom>
          </p:spPr>
        </p:pic>
        <p:sp>
          <p:nvSpPr>
            <p:cNvPr id="221" name="片側の 2 つの角を丸めた四角形 220"/>
            <p:cNvSpPr/>
            <p:nvPr/>
          </p:nvSpPr>
          <p:spPr>
            <a:xfrm>
              <a:off x="5821719" y="2428960"/>
              <a:ext cx="119908" cy="12921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2" name="角丸四角形 221"/>
          <p:cNvSpPr>
            <a:spLocks/>
          </p:cNvSpPr>
          <p:nvPr/>
        </p:nvSpPr>
        <p:spPr>
          <a:xfrm rot="5400000">
            <a:off x="5762727" y="2827105"/>
            <a:ext cx="360000" cy="6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1" name="グループ化 30"/>
          <p:cNvGrpSpPr/>
          <p:nvPr/>
        </p:nvGrpSpPr>
        <p:grpSpPr>
          <a:xfrm>
            <a:off x="6659733" y="1467209"/>
            <a:ext cx="681495" cy="1091023"/>
            <a:chOff x="6659733" y="1467209"/>
            <a:chExt cx="681495" cy="1091023"/>
          </a:xfrm>
        </p:grpSpPr>
        <p:cxnSp>
          <p:nvCxnSpPr>
            <p:cNvPr id="249" name="直線コネクタ 248"/>
            <p:cNvCxnSpPr/>
            <p:nvPr/>
          </p:nvCxnSpPr>
          <p:spPr>
            <a:xfrm>
              <a:off x="6659733" y="1467209"/>
              <a:ext cx="0" cy="907791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0" name="円弧 249"/>
            <p:cNvSpPr>
              <a:spLocks noChangeAspect="1"/>
            </p:cNvSpPr>
            <p:nvPr/>
          </p:nvSpPr>
          <p:spPr>
            <a:xfrm rot="5400000" flipV="1">
              <a:off x="6659733" y="2198232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51" name="直線コネクタ 250"/>
            <p:cNvCxnSpPr/>
            <p:nvPr/>
          </p:nvCxnSpPr>
          <p:spPr>
            <a:xfrm>
              <a:off x="6840380" y="2558232"/>
              <a:ext cx="500848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2" name="グループ化 251"/>
          <p:cNvGrpSpPr/>
          <p:nvPr/>
        </p:nvGrpSpPr>
        <p:grpSpPr>
          <a:xfrm>
            <a:off x="6657678" y="3883414"/>
            <a:ext cx="683550" cy="1075731"/>
            <a:chOff x="6657678" y="3716538"/>
            <a:chExt cx="683550" cy="1075731"/>
          </a:xfrm>
        </p:grpSpPr>
        <p:cxnSp>
          <p:nvCxnSpPr>
            <p:cNvPr id="253" name="直線コネクタ 252"/>
            <p:cNvCxnSpPr/>
            <p:nvPr/>
          </p:nvCxnSpPr>
          <p:spPr>
            <a:xfrm>
              <a:off x="6657820" y="3716538"/>
              <a:ext cx="0" cy="892971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4" name="円弧 253"/>
            <p:cNvSpPr>
              <a:spLocks noChangeAspect="1"/>
            </p:cNvSpPr>
            <p:nvPr/>
          </p:nvSpPr>
          <p:spPr>
            <a:xfrm rot="5400000" flipV="1">
              <a:off x="6657678" y="4432269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55" name="直線コネクタ 254"/>
            <p:cNvCxnSpPr/>
            <p:nvPr/>
          </p:nvCxnSpPr>
          <p:spPr>
            <a:xfrm>
              <a:off x="6840380" y="4792269"/>
              <a:ext cx="500848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56" name="直線コネクタ 255"/>
          <p:cNvCxnSpPr/>
          <p:nvPr/>
        </p:nvCxnSpPr>
        <p:spPr>
          <a:xfrm>
            <a:off x="7944280" y="2558171"/>
            <a:ext cx="804184" cy="0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7" name="直線コネクタ 256"/>
          <p:cNvCxnSpPr/>
          <p:nvPr/>
        </p:nvCxnSpPr>
        <p:spPr>
          <a:xfrm>
            <a:off x="7941950" y="4959145"/>
            <a:ext cx="804184" cy="0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5" name="直線コネクタ 264"/>
          <p:cNvCxnSpPr/>
          <p:nvPr/>
        </p:nvCxnSpPr>
        <p:spPr>
          <a:xfrm>
            <a:off x="8750766" y="1118955"/>
            <a:ext cx="0" cy="139729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円弧 27"/>
          <p:cNvSpPr>
            <a:spLocks noChangeAspect="1"/>
          </p:cNvSpPr>
          <p:nvPr/>
        </p:nvSpPr>
        <p:spPr>
          <a:xfrm rot="5400000">
            <a:off x="8660766" y="2100284"/>
            <a:ext cx="90000" cy="90000"/>
          </a:xfrm>
          <a:prstGeom prst="arc">
            <a:avLst>
              <a:gd name="adj1" fmla="val 15620396"/>
              <a:gd name="adj2" fmla="val 389512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6" name="直線コネクタ 235"/>
          <p:cNvCxnSpPr/>
          <p:nvPr/>
        </p:nvCxnSpPr>
        <p:spPr>
          <a:xfrm flipH="1">
            <a:off x="8750601" y="1126283"/>
            <a:ext cx="165" cy="3438043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7" name="円弧 236"/>
          <p:cNvSpPr>
            <a:spLocks noChangeAspect="1"/>
          </p:cNvSpPr>
          <p:nvPr/>
        </p:nvSpPr>
        <p:spPr>
          <a:xfrm rot="5400000">
            <a:off x="8661239" y="4526877"/>
            <a:ext cx="90000" cy="90000"/>
          </a:xfrm>
          <a:prstGeom prst="arc">
            <a:avLst>
              <a:gd name="adj1" fmla="val 15422048"/>
              <a:gd name="adj2" fmla="val 585391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027" y="2464637"/>
            <a:ext cx="635751" cy="504000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0661" y="4867662"/>
            <a:ext cx="635751" cy="504000"/>
          </a:xfrm>
          <a:prstGeom prst="rect">
            <a:avLst/>
          </a:prstGeom>
        </p:spPr>
      </p:pic>
      <p:sp>
        <p:nvSpPr>
          <p:cNvPr id="245" name="片側の 2 つの角を切り取った四角形 244"/>
          <p:cNvSpPr>
            <a:spLocks/>
          </p:cNvSpPr>
          <p:nvPr/>
        </p:nvSpPr>
        <p:spPr>
          <a:xfrm rot="16200000">
            <a:off x="7630102" y="2753738"/>
            <a:ext cx="57600" cy="1440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" name="片側の 2 つの角を切り取った四角形 217"/>
          <p:cNvSpPr/>
          <p:nvPr/>
        </p:nvSpPr>
        <p:spPr>
          <a:xfrm rot="16200000">
            <a:off x="7614749" y="5158145"/>
            <a:ext cx="57600" cy="1440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" name="円弧 225"/>
          <p:cNvSpPr>
            <a:spLocks noChangeAspect="1"/>
          </p:cNvSpPr>
          <p:nvPr/>
        </p:nvSpPr>
        <p:spPr>
          <a:xfrm rot="5400000" flipV="1">
            <a:off x="7956416" y="1833107"/>
            <a:ext cx="360000" cy="360000"/>
          </a:xfrm>
          <a:prstGeom prst="arc">
            <a:avLst>
              <a:gd name="adj1" fmla="val 160634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8" name="直線コネクタ 237"/>
          <p:cNvCxnSpPr/>
          <p:nvPr/>
        </p:nvCxnSpPr>
        <p:spPr>
          <a:xfrm>
            <a:off x="8136693" y="2193107"/>
            <a:ext cx="611771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9" name="円弧 238"/>
          <p:cNvSpPr>
            <a:spLocks noChangeAspect="1"/>
          </p:cNvSpPr>
          <p:nvPr/>
        </p:nvSpPr>
        <p:spPr>
          <a:xfrm rot="5400000" flipV="1">
            <a:off x="6962860" y="1211129"/>
            <a:ext cx="540000" cy="540000"/>
          </a:xfrm>
          <a:prstGeom prst="arc">
            <a:avLst>
              <a:gd name="adj1" fmla="val 160634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0" name="直線コネクタ 239"/>
          <p:cNvCxnSpPr/>
          <p:nvPr/>
        </p:nvCxnSpPr>
        <p:spPr>
          <a:xfrm flipV="1">
            <a:off x="6962860" y="1113064"/>
            <a:ext cx="0" cy="359031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1" name="円弧 240"/>
          <p:cNvSpPr>
            <a:spLocks noChangeAspect="1"/>
          </p:cNvSpPr>
          <p:nvPr/>
        </p:nvSpPr>
        <p:spPr>
          <a:xfrm>
            <a:off x="6602860" y="932579"/>
            <a:ext cx="360000" cy="360000"/>
          </a:xfrm>
          <a:prstGeom prst="arc">
            <a:avLst>
              <a:gd name="adj1" fmla="val 10656660"/>
              <a:gd name="adj2" fmla="val 1022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4" name="円弧 243"/>
          <p:cNvSpPr>
            <a:spLocks noChangeAspect="1"/>
          </p:cNvSpPr>
          <p:nvPr/>
        </p:nvSpPr>
        <p:spPr>
          <a:xfrm rot="5400000" flipV="1">
            <a:off x="6911209" y="3632212"/>
            <a:ext cx="540000" cy="540000"/>
          </a:xfrm>
          <a:prstGeom prst="arc">
            <a:avLst>
              <a:gd name="adj1" fmla="val 160634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6" name="円弧 245"/>
          <p:cNvSpPr>
            <a:spLocks noChangeAspect="1"/>
          </p:cNvSpPr>
          <p:nvPr/>
        </p:nvSpPr>
        <p:spPr>
          <a:xfrm rot="5400000" flipV="1">
            <a:off x="7907436" y="4258384"/>
            <a:ext cx="360000" cy="360000"/>
          </a:xfrm>
          <a:prstGeom prst="arc">
            <a:avLst>
              <a:gd name="adj1" fmla="val 160634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7" name="直線コネクタ 246"/>
          <p:cNvCxnSpPr>
            <a:stCxn id="246" idx="2"/>
            <a:endCxn id="237" idx="2"/>
          </p:cNvCxnSpPr>
          <p:nvPr/>
        </p:nvCxnSpPr>
        <p:spPr>
          <a:xfrm flipV="1">
            <a:off x="8094681" y="4616226"/>
            <a:ext cx="603932" cy="2012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2" name="グループ化 41"/>
          <p:cNvGrpSpPr/>
          <p:nvPr/>
        </p:nvGrpSpPr>
        <p:grpSpPr>
          <a:xfrm>
            <a:off x="2214198" y="3825056"/>
            <a:ext cx="755965" cy="108000"/>
            <a:chOff x="2214198" y="3668711"/>
            <a:chExt cx="755965" cy="108000"/>
          </a:xfrm>
        </p:grpSpPr>
        <p:sp>
          <p:nvSpPr>
            <p:cNvPr id="41" name="円/楕円 40"/>
            <p:cNvSpPr>
              <a:spLocks noChangeAspect="1"/>
            </p:cNvSpPr>
            <p:nvPr/>
          </p:nvSpPr>
          <p:spPr>
            <a:xfrm>
              <a:off x="2214198" y="3668711"/>
              <a:ext cx="108000" cy="1080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9" name="円/楕円 268"/>
            <p:cNvSpPr>
              <a:spLocks noChangeAspect="1"/>
            </p:cNvSpPr>
            <p:nvPr/>
          </p:nvSpPr>
          <p:spPr>
            <a:xfrm>
              <a:off x="2376189" y="3668711"/>
              <a:ext cx="108000" cy="1080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0" name="円/楕円 269"/>
            <p:cNvSpPr>
              <a:spLocks noChangeAspect="1"/>
            </p:cNvSpPr>
            <p:nvPr/>
          </p:nvSpPr>
          <p:spPr>
            <a:xfrm>
              <a:off x="2538180" y="3668711"/>
              <a:ext cx="108000" cy="1080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1" name="円/楕円 270"/>
            <p:cNvSpPr>
              <a:spLocks noChangeAspect="1"/>
            </p:cNvSpPr>
            <p:nvPr/>
          </p:nvSpPr>
          <p:spPr>
            <a:xfrm>
              <a:off x="2700171" y="3668711"/>
              <a:ext cx="108000" cy="1080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2" name="円/楕円 271"/>
            <p:cNvSpPr>
              <a:spLocks noChangeAspect="1"/>
            </p:cNvSpPr>
            <p:nvPr/>
          </p:nvSpPr>
          <p:spPr>
            <a:xfrm>
              <a:off x="2862163" y="3668711"/>
              <a:ext cx="108000" cy="1080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3" name="グループ化 42"/>
          <p:cNvGrpSpPr/>
          <p:nvPr/>
        </p:nvGrpSpPr>
        <p:grpSpPr>
          <a:xfrm>
            <a:off x="691708" y="3823719"/>
            <a:ext cx="755965" cy="108000"/>
            <a:chOff x="691708" y="3667374"/>
            <a:chExt cx="755965" cy="108000"/>
          </a:xfrm>
        </p:grpSpPr>
        <p:sp>
          <p:nvSpPr>
            <p:cNvPr id="273" name="円/楕円 272"/>
            <p:cNvSpPr>
              <a:spLocks noChangeAspect="1"/>
            </p:cNvSpPr>
            <p:nvPr/>
          </p:nvSpPr>
          <p:spPr>
            <a:xfrm>
              <a:off x="691708" y="3667374"/>
              <a:ext cx="108000" cy="1080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4" name="円/楕円 273"/>
            <p:cNvSpPr>
              <a:spLocks noChangeAspect="1"/>
            </p:cNvSpPr>
            <p:nvPr/>
          </p:nvSpPr>
          <p:spPr>
            <a:xfrm>
              <a:off x="853699" y="3667374"/>
              <a:ext cx="108000" cy="1080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5" name="円/楕円 274"/>
            <p:cNvSpPr>
              <a:spLocks noChangeAspect="1"/>
            </p:cNvSpPr>
            <p:nvPr/>
          </p:nvSpPr>
          <p:spPr>
            <a:xfrm>
              <a:off x="1015690" y="3667374"/>
              <a:ext cx="108000" cy="1080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6" name="円/楕円 275"/>
            <p:cNvSpPr>
              <a:spLocks noChangeAspect="1"/>
            </p:cNvSpPr>
            <p:nvPr/>
          </p:nvSpPr>
          <p:spPr>
            <a:xfrm>
              <a:off x="1177681" y="3667374"/>
              <a:ext cx="108000" cy="1080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7" name="円/楕円 276"/>
            <p:cNvSpPr>
              <a:spLocks noChangeAspect="1"/>
            </p:cNvSpPr>
            <p:nvPr/>
          </p:nvSpPr>
          <p:spPr>
            <a:xfrm>
              <a:off x="1339673" y="3667374"/>
              <a:ext cx="108000" cy="1080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2248115" y="3717032"/>
            <a:ext cx="686049" cy="36000"/>
            <a:chOff x="2248115" y="3717032"/>
            <a:chExt cx="686049" cy="36000"/>
          </a:xfrm>
        </p:grpSpPr>
        <p:sp>
          <p:nvSpPr>
            <p:cNvPr id="279" name="円/楕円 278"/>
            <p:cNvSpPr>
              <a:spLocks noChangeAspect="1"/>
            </p:cNvSpPr>
            <p:nvPr/>
          </p:nvSpPr>
          <p:spPr>
            <a:xfrm>
              <a:off x="2248115" y="3717032"/>
              <a:ext cx="36000" cy="360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0" name="円/楕円 279"/>
            <p:cNvSpPr>
              <a:spLocks noChangeAspect="1"/>
            </p:cNvSpPr>
            <p:nvPr/>
          </p:nvSpPr>
          <p:spPr>
            <a:xfrm>
              <a:off x="2410627" y="3717032"/>
              <a:ext cx="36000" cy="360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1" name="円/楕円 280"/>
            <p:cNvSpPr>
              <a:spLocks noChangeAspect="1"/>
            </p:cNvSpPr>
            <p:nvPr/>
          </p:nvSpPr>
          <p:spPr>
            <a:xfrm>
              <a:off x="2573139" y="3717032"/>
              <a:ext cx="36000" cy="360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2" name="円/楕円 281"/>
            <p:cNvSpPr>
              <a:spLocks noChangeAspect="1"/>
            </p:cNvSpPr>
            <p:nvPr/>
          </p:nvSpPr>
          <p:spPr>
            <a:xfrm>
              <a:off x="2735651" y="3717032"/>
              <a:ext cx="36000" cy="360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3" name="円/楕円 282"/>
            <p:cNvSpPr>
              <a:spLocks noChangeAspect="1"/>
            </p:cNvSpPr>
            <p:nvPr/>
          </p:nvSpPr>
          <p:spPr>
            <a:xfrm>
              <a:off x="2898164" y="3717032"/>
              <a:ext cx="36000" cy="360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0" name="グループ化 289"/>
          <p:cNvGrpSpPr/>
          <p:nvPr/>
        </p:nvGrpSpPr>
        <p:grpSpPr>
          <a:xfrm>
            <a:off x="726665" y="3717032"/>
            <a:ext cx="686049" cy="36000"/>
            <a:chOff x="2248115" y="3717032"/>
            <a:chExt cx="686049" cy="36000"/>
          </a:xfrm>
        </p:grpSpPr>
        <p:sp>
          <p:nvSpPr>
            <p:cNvPr id="291" name="円/楕円 290"/>
            <p:cNvSpPr>
              <a:spLocks noChangeAspect="1"/>
            </p:cNvSpPr>
            <p:nvPr/>
          </p:nvSpPr>
          <p:spPr>
            <a:xfrm>
              <a:off x="2248115" y="3717032"/>
              <a:ext cx="36000" cy="360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3" name="円/楕円 292"/>
            <p:cNvSpPr>
              <a:spLocks noChangeAspect="1"/>
            </p:cNvSpPr>
            <p:nvPr/>
          </p:nvSpPr>
          <p:spPr>
            <a:xfrm>
              <a:off x="2410627" y="3717032"/>
              <a:ext cx="36000" cy="360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4" name="円/楕円 293"/>
            <p:cNvSpPr>
              <a:spLocks noChangeAspect="1"/>
            </p:cNvSpPr>
            <p:nvPr/>
          </p:nvSpPr>
          <p:spPr>
            <a:xfrm>
              <a:off x="2573139" y="3717032"/>
              <a:ext cx="36000" cy="360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5" name="円/楕円 294"/>
            <p:cNvSpPr>
              <a:spLocks noChangeAspect="1"/>
            </p:cNvSpPr>
            <p:nvPr/>
          </p:nvSpPr>
          <p:spPr>
            <a:xfrm>
              <a:off x="2735651" y="3717032"/>
              <a:ext cx="36000" cy="360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6" name="円/楕円 295"/>
            <p:cNvSpPr>
              <a:spLocks noChangeAspect="1"/>
            </p:cNvSpPr>
            <p:nvPr/>
          </p:nvSpPr>
          <p:spPr>
            <a:xfrm>
              <a:off x="2898164" y="3717032"/>
              <a:ext cx="36000" cy="360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31" name="角丸四角形 230"/>
          <p:cNvSpPr/>
          <p:nvPr/>
        </p:nvSpPr>
        <p:spPr>
          <a:xfrm>
            <a:off x="7436787" y="4138324"/>
            <a:ext cx="387358" cy="67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" name="テキスト ボックス 229"/>
          <p:cNvSpPr txBox="1"/>
          <p:nvPr/>
        </p:nvSpPr>
        <p:spPr>
          <a:xfrm>
            <a:off x="6795608" y="6093296"/>
            <a:ext cx="9941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Overflow pan</a:t>
            </a:r>
            <a:endParaRPr kumimoji="1"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32" name="テキスト ボックス 231"/>
          <p:cNvSpPr txBox="1"/>
          <p:nvPr/>
        </p:nvSpPr>
        <p:spPr>
          <a:xfrm>
            <a:off x="8388424" y="821904"/>
            <a:ext cx="62709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Air filter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33" name="テキスト ボックス 232"/>
          <p:cNvSpPr txBox="1"/>
          <p:nvPr/>
        </p:nvSpPr>
        <p:spPr>
          <a:xfrm>
            <a:off x="7228878" y="3645024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tank air valve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34" name="テキスト ボックス 233"/>
          <p:cNvSpPr txBox="1"/>
          <p:nvPr/>
        </p:nvSpPr>
        <p:spPr>
          <a:xfrm>
            <a:off x="7164288" y="1259468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ink 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Tank air valve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42" name="テキスト ボックス 241"/>
          <p:cNvSpPr txBox="1"/>
          <p:nvPr/>
        </p:nvSpPr>
        <p:spPr>
          <a:xfrm>
            <a:off x="5796136" y="3563724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Common air chamber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43" name="テキスト ボックス 242"/>
          <p:cNvSpPr txBox="1"/>
          <p:nvPr/>
        </p:nvSpPr>
        <p:spPr>
          <a:xfrm>
            <a:off x="5364088" y="1136174"/>
            <a:ext cx="1370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Pressurization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Common air chamber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48" name="テキスト ボックス 247"/>
          <p:cNvSpPr txBox="1"/>
          <p:nvPr/>
        </p:nvSpPr>
        <p:spPr>
          <a:xfrm>
            <a:off x="5263237" y="2118048"/>
            <a:ext cx="6912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Air pump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60" name="テキスト ボックス 259"/>
          <p:cNvSpPr txBox="1"/>
          <p:nvPr/>
        </p:nvSpPr>
        <p:spPr>
          <a:xfrm>
            <a:off x="5781885" y="620688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gauge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(Pressure)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6376335" y="3068960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gauge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(Negative pressure)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5106397" y="3104634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Flow rate</a:t>
            </a:r>
          </a:p>
          <a:p>
            <a:r>
              <a:rPr kumimoji="1"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Control valve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7350573" y="5373216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control valve</a:t>
            </a:r>
            <a:endParaRPr kumimoji="1"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64" name="テキスト ボックス 263"/>
          <p:cNvSpPr txBox="1"/>
          <p:nvPr/>
        </p:nvSpPr>
        <p:spPr>
          <a:xfrm>
            <a:off x="7884368" y="2636912"/>
            <a:ext cx="89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control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20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7 L -0.01354 3.7037E-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7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9600000">
                                      <p:cBhvr>
                                        <p:cTn id="28" dur="12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2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67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375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mph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Rot by="300000">
                                      <p:cBhvr>
                                        <p:cTn id="63" dur="2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4" presetID="22" presetClass="entr" presetSubtype="2" fill="hold" grpId="0" nodeType="withEffect">
                                  <p:stCondLst>
                                    <p:cond delay="8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2" fill="hold" nodeType="withEffect">
                                  <p:stCondLst>
                                    <p:cond delay="9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1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5" presetClass="path" presetSubtype="0" fill="hold" grpId="0" nodeType="withEffect">
                                  <p:stCondLst>
                                    <p:cond delay="10250"/>
                                  </p:stCondLst>
                                  <p:childTnLst>
                                    <p:animMotion origin="layout" path="M -2.22222E-6 3.7037E-7 L -0.01354 3.7037E-7 " pathEditMode="relative" rAng="0" ptsTypes="AA">
                                      <p:cBhvr>
                                        <p:cTn id="71" dur="1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7" y="0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2" presetClass="entr" presetSubtype="1" fill="hold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1" fill="hold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1" fill="hold" nodeType="withEffect">
                                  <p:stCondLst>
                                    <p:cond delay="125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1" fill="hold" nodeType="withEffect">
                                  <p:stCondLst>
                                    <p:cond delay="12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" grpId="0" animBg="1"/>
      <p:bldP spid="345" grpId="0" animBg="1"/>
      <p:bldP spid="338" grpId="0" animBg="1"/>
      <p:bldP spid="340" grpId="0" animBg="1"/>
      <p:bldP spid="418" grpId="0" animBg="1"/>
      <p:bldP spid="419" grpId="0" animBg="1"/>
      <p:bldP spid="208" grpId="0" animBg="1"/>
      <p:bldP spid="201" grpId="0" animBg="1"/>
      <p:bldP spid="156" grpId="0" animBg="1"/>
      <p:bldP spid="227" grpId="0" animBg="1"/>
      <p:bldP spid="28" grpId="0" animBg="1"/>
      <p:bldP spid="237" grpId="0" animBg="1"/>
      <p:bldP spid="226" grpId="0" animBg="1"/>
      <p:bldP spid="239" grpId="0" animBg="1"/>
      <p:bldP spid="241" grpId="0" animBg="1"/>
      <p:bldP spid="244" grpId="0" animBg="1"/>
      <p:bldP spid="246" grpId="0" animBg="1"/>
      <p:bldP spid="2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片側の 2 つの角を丸めた四角形 5"/>
          <p:cNvSpPr>
            <a:spLocks noChangeAspect="1"/>
          </p:cNvSpPr>
          <p:nvPr/>
        </p:nvSpPr>
        <p:spPr>
          <a:xfrm flipV="1">
            <a:off x="2143125" y="5034597"/>
            <a:ext cx="1751955" cy="1266981"/>
          </a:xfrm>
          <a:prstGeom prst="round2SameRect">
            <a:avLst>
              <a:gd name="adj1" fmla="val 12385"/>
              <a:gd name="adj2" fmla="val 0"/>
            </a:avLst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片側の 2 つの角を丸めた四角形 16"/>
          <p:cNvSpPr>
            <a:spLocks noChangeAspect="1"/>
          </p:cNvSpPr>
          <p:nvPr/>
        </p:nvSpPr>
        <p:spPr>
          <a:xfrm flipH="1" flipV="1">
            <a:off x="5245894" y="5034594"/>
            <a:ext cx="1759744" cy="1280480"/>
          </a:xfrm>
          <a:prstGeom prst="round2SameRect">
            <a:avLst>
              <a:gd name="adj1" fmla="val 12385"/>
              <a:gd name="adj2" fmla="val 0"/>
            </a:avLst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5258516" y="4797152"/>
            <a:ext cx="1734198" cy="765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片側の 2 つの角を丸めた四角形 3"/>
          <p:cNvSpPr>
            <a:spLocks noChangeAspect="1"/>
          </p:cNvSpPr>
          <p:nvPr/>
        </p:nvSpPr>
        <p:spPr>
          <a:xfrm flipV="1">
            <a:off x="2123928" y="4530552"/>
            <a:ext cx="1800000" cy="1800000"/>
          </a:xfrm>
          <a:prstGeom prst="round2SameRect">
            <a:avLst>
              <a:gd name="adj1" fmla="val 10740"/>
              <a:gd name="adj2" fmla="val 0"/>
            </a:avLst>
          </a:prstGeom>
          <a:noFill/>
          <a:ln w="635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Ink circulation Model </a:t>
            </a:r>
            <a:r>
              <a:rPr lang="en-US" altLang="ja-JP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(1)</a:t>
            </a:r>
            <a:endParaRPr kumimoji="1" lang="ja-JP" altLang="en-US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6" name="片側の 2 つの角を丸めた四角形 15"/>
          <p:cNvSpPr>
            <a:spLocks noChangeAspect="1"/>
          </p:cNvSpPr>
          <p:nvPr/>
        </p:nvSpPr>
        <p:spPr>
          <a:xfrm flipH="1" flipV="1">
            <a:off x="5227629" y="4530551"/>
            <a:ext cx="1800000" cy="1800000"/>
          </a:xfrm>
          <a:prstGeom prst="round2SameRect">
            <a:avLst>
              <a:gd name="adj1" fmla="val 10740"/>
              <a:gd name="adj2" fmla="val 0"/>
            </a:avLst>
          </a:prstGeom>
          <a:noFill/>
          <a:ln w="635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0" name="直線コネクタ 119"/>
          <p:cNvCxnSpPr/>
          <p:nvPr/>
        </p:nvCxnSpPr>
        <p:spPr>
          <a:xfrm>
            <a:off x="3528000" y="4365975"/>
            <a:ext cx="0" cy="1558529"/>
          </a:xfrm>
          <a:prstGeom prst="line">
            <a:avLst/>
          </a:prstGeom>
          <a:ln w="279400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>
            <a:off x="3528017" y="4365975"/>
            <a:ext cx="0" cy="1558529"/>
          </a:xfrm>
          <a:prstGeom prst="line">
            <a:avLst/>
          </a:prstGeom>
          <a:ln w="152400">
            <a:solidFill>
              <a:schemeClr val="bg1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1" name="グループ化 120"/>
          <p:cNvGrpSpPr/>
          <p:nvPr/>
        </p:nvGrpSpPr>
        <p:grpSpPr>
          <a:xfrm>
            <a:off x="2447764" y="1769016"/>
            <a:ext cx="4248472" cy="2977480"/>
            <a:chOff x="2447764" y="1819672"/>
            <a:chExt cx="4248472" cy="2977480"/>
          </a:xfrm>
        </p:grpSpPr>
        <p:sp>
          <p:nvSpPr>
            <p:cNvPr id="86" name="円弧 85"/>
            <p:cNvSpPr/>
            <p:nvPr/>
          </p:nvSpPr>
          <p:spPr>
            <a:xfrm>
              <a:off x="5781836" y="1819672"/>
              <a:ext cx="914400" cy="914400"/>
            </a:xfrm>
            <a:prstGeom prst="arc">
              <a:avLst>
                <a:gd name="adj1" fmla="val 16110961"/>
                <a:gd name="adj2" fmla="val 71609"/>
              </a:avLst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88" name="直線コネクタ 87"/>
            <p:cNvCxnSpPr/>
            <p:nvPr/>
          </p:nvCxnSpPr>
          <p:spPr>
            <a:xfrm flipH="1">
              <a:off x="4798836" y="1819672"/>
              <a:ext cx="1440200" cy="0"/>
            </a:xfrm>
            <a:prstGeom prst="line">
              <a:avLst/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直線コネクタ 93"/>
            <p:cNvCxnSpPr/>
            <p:nvPr/>
          </p:nvCxnSpPr>
          <p:spPr>
            <a:xfrm flipH="1">
              <a:off x="2915796" y="1819672"/>
              <a:ext cx="1440200" cy="0"/>
            </a:xfrm>
            <a:prstGeom prst="line">
              <a:avLst/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5" name="円弧 94"/>
            <p:cNvSpPr/>
            <p:nvPr/>
          </p:nvSpPr>
          <p:spPr>
            <a:xfrm flipH="1">
              <a:off x="2447764" y="1819672"/>
              <a:ext cx="914400" cy="914400"/>
            </a:xfrm>
            <a:prstGeom prst="arc">
              <a:avLst>
                <a:gd name="adj1" fmla="val 16012168"/>
                <a:gd name="adj2" fmla="val 71609"/>
              </a:avLst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12" name="直線コネクタ 111"/>
            <p:cNvCxnSpPr/>
            <p:nvPr/>
          </p:nvCxnSpPr>
          <p:spPr>
            <a:xfrm flipV="1">
              <a:off x="6696236" y="2276872"/>
              <a:ext cx="0" cy="2520280"/>
            </a:xfrm>
            <a:prstGeom prst="line">
              <a:avLst/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V="1">
              <a:off x="2447764" y="2276872"/>
              <a:ext cx="0" cy="2520280"/>
            </a:xfrm>
            <a:prstGeom prst="line">
              <a:avLst/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2" name="グループ化 121"/>
          <p:cNvGrpSpPr/>
          <p:nvPr/>
        </p:nvGrpSpPr>
        <p:grpSpPr>
          <a:xfrm>
            <a:off x="2447764" y="1769016"/>
            <a:ext cx="4248472" cy="2985828"/>
            <a:chOff x="2447764" y="1819672"/>
            <a:chExt cx="4248472" cy="2985828"/>
          </a:xfrm>
        </p:grpSpPr>
        <p:sp>
          <p:nvSpPr>
            <p:cNvPr id="101" name="円弧 100"/>
            <p:cNvSpPr/>
            <p:nvPr/>
          </p:nvSpPr>
          <p:spPr>
            <a:xfrm>
              <a:off x="5781836" y="1819672"/>
              <a:ext cx="914400" cy="914400"/>
            </a:xfrm>
            <a:prstGeom prst="arc">
              <a:avLst>
                <a:gd name="adj1" fmla="val 16110961"/>
                <a:gd name="adj2" fmla="val 71609"/>
              </a:avLst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02" name="直線コネクタ 101"/>
            <p:cNvCxnSpPr/>
            <p:nvPr/>
          </p:nvCxnSpPr>
          <p:spPr>
            <a:xfrm flipH="1">
              <a:off x="4798836" y="1819672"/>
              <a:ext cx="1440200" cy="0"/>
            </a:xfrm>
            <a:prstGeom prst="line">
              <a:avLst/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直線コネクタ 102"/>
            <p:cNvCxnSpPr/>
            <p:nvPr/>
          </p:nvCxnSpPr>
          <p:spPr>
            <a:xfrm flipH="1">
              <a:off x="2901509" y="1819672"/>
              <a:ext cx="1440200" cy="0"/>
            </a:xfrm>
            <a:prstGeom prst="line">
              <a:avLst/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4" name="円弧 103"/>
            <p:cNvSpPr/>
            <p:nvPr/>
          </p:nvSpPr>
          <p:spPr>
            <a:xfrm flipH="1">
              <a:off x="2447764" y="1819672"/>
              <a:ext cx="914400" cy="914400"/>
            </a:xfrm>
            <a:prstGeom prst="arc">
              <a:avLst>
                <a:gd name="adj1" fmla="val 16012168"/>
                <a:gd name="adj2" fmla="val 71609"/>
              </a:avLst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15" name="直線コネクタ 114"/>
            <p:cNvCxnSpPr/>
            <p:nvPr/>
          </p:nvCxnSpPr>
          <p:spPr>
            <a:xfrm flipV="1">
              <a:off x="6696236" y="2268524"/>
              <a:ext cx="0" cy="2536976"/>
            </a:xfrm>
            <a:prstGeom prst="line">
              <a:avLst/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2447764" y="2265650"/>
              <a:ext cx="0" cy="2536976"/>
            </a:xfrm>
            <a:prstGeom prst="line">
              <a:avLst/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7" name="円弧 126"/>
          <p:cNvSpPr/>
          <p:nvPr/>
        </p:nvSpPr>
        <p:spPr>
          <a:xfrm>
            <a:off x="5781835" y="1769717"/>
            <a:ext cx="914400" cy="914400"/>
          </a:xfrm>
          <a:prstGeom prst="arc">
            <a:avLst>
              <a:gd name="adj1" fmla="val 16110961"/>
              <a:gd name="adj2" fmla="val 71609"/>
            </a:avLst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8" name="直線コネクタ 127"/>
          <p:cNvCxnSpPr/>
          <p:nvPr/>
        </p:nvCxnSpPr>
        <p:spPr>
          <a:xfrm flipH="1">
            <a:off x="4798835" y="1769717"/>
            <a:ext cx="1440200" cy="0"/>
          </a:xfrm>
          <a:prstGeom prst="line">
            <a:avLst/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直線コネクタ 128"/>
          <p:cNvCxnSpPr/>
          <p:nvPr/>
        </p:nvCxnSpPr>
        <p:spPr>
          <a:xfrm flipH="1">
            <a:off x="2901508" y="1769717"/>
            <a:ext cx="1440200" cy="0"/>
          </a:xfrm>
          <a:prstGeom prst="line">
            <a:avLst/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0" name="円弧 129"/>
          <p:cNvSpPr/>
          <p:nvPr/>
        </p:nvSpPr>
        <p:spPr>
          <a:xfrm flipH="1">
            <a:off x="2447763" y="1769717"/>
            <a:ext cx="914400" cy="914400"/>
          </a:xfrm>
          <a:prstGeom prst="arc">
            <a:avLst>
              <a:gd name="adj1" fmla="val 16012168"/>
              <a:gd name="adj2" fmla="val 71609"/>
            </a:avLst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1" name="直線コネクタ 130"/>
          <p:cNvCxnSpPr/>
          <p:nvPr/>
        </p:nvCxnSpPr>
        <p:spPr>
          <a:xfrm flipV="1">
            <a:off x="6696235" y="2218570"/>
            <a:ext cx="0" cy="2532944"/>
          </a:xfrm>
          <a:prstGeom prst="line">
            <a:avLst/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直線コネクタ 131"/>
          <p:cNvCxnSpPr/>
          <p:nvPr/>
        </p:nvCxnSpPr>
        <p:spPr>
          <a:xfrm flipV="1">
            <a:off x="2447763" y="2215695"/>
            <a:ext cx="0" cy="2536976"/>
          </a:xfrm>
          <a:prstGeom prst="line">
            <a:avLst/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円/楕円 26"/>
          <p:cNvSpPr>
            <a:spLocks noChangeAspect="1"/>
          </p:cNvSpPr>
          <p:nvPr/>
        </p:nvSpPr>
        <p:spPr>
          <a:xfrm>
            <a:off x="4212000" y="1412776"/>
            <a:ext cx="720000" cy="720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パイ 27"/>
          <p:cNvSpPr>
            <a:spLocks noChangeAspect="1"/>
          </p:cNvSpPr>
          <p:nvPr/>
        </p:nvSpPr>
        <p:spPr>
          <a:xfrm>
            <a:off x="4248000" y="1448776"/>
            <a:ext cx="648000" cy="648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136" name="直線コネクタ 135"/>
          <p:cNvCxnSpPr/>
          <p:nvPr/>
        </p:nvCxnSpPr>
        <p:spPr>
          <a:xfrm>
            <a:off x="3526494" y="5034598"/>
            <a:ext cx="0" cy="935452"/>
          </a:xfrm>
          <a:prstGeom prst="line">
            <a:avLst/>
          </a:prstGeom>
          <a:ln w="152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4" name="ストライプ矢印 83"/>
          <p:cNvSpPr/>
          <p:nvPr/>
        </p:nvSpPr>
        <p:spPr>
          <a:xfrm rot="16200000">
            <a:off x="2278254" y="4706264"/>
            <a:ext cx="359999" cy="440462"/>
          </a:xfrm>
          <a:prstGeom prst="stripedRightArrow">
            <a:avLst>
              <a:gd name="adj1" fmla="val 50000"/>
              <a:gd name="adj2" fmla="val 6058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2192796" y="5086914"/>
            <a:ext cx="726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Negative</a:t>
            </a:r>
          </a:p>
          <a:p>
            <a:r>
              <a:rPr lang="en-US" altLang="ja-JP" sz="9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Pressure</a:t>
            </a:r>
            <a:endParaRPr lang="ja-JP" altLang="en-US" sz="9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93" name="台形 92"/>
          <p:cNvSpPr>
            <a:spLocks noChangeAspect="1"/>
          </p:cNvSpPr>
          <p:nvPr/>
        </p:nvSpPr>
        <p:spPr>
          <a:xfrm flipV="1">
            <a:off x="3419746" y="4175911"/>
            <a:ext cx="216542" cy="288000"/>
          </a:xfrm>
          <a:prstGeom prst="trapezoid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9" name="直線コネクタ 118"/>
          <p:cNvCxnSpPr/>
          <p:nvPr/>
        </p:nvCxnSpPr>
        <p:spPr>
          <a:xfrm>
            <a:off x="5618497" y="4365975"/>
            <a:ext cx="0" cy="1558529"/>
          </a:xfrm>
          <a:prstGeom prst="line">
            <a:avLst/>
          </a:prstGeom>
          <a:ln w="279400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直線コネクタ 52"/>
          <p:cNvCxnSpPr/>
          <p:nvPr/>
        </p:nvCxnSpPr>
        <p:spPr>
          <a:xfrm>
            <a:off x="5618497" y="4365975"/>
            <a:ext cx="0" cy="1558529"/>
          </a:xfrm>
          <a:prstGeom prst="line">
            <a:avLst/>
          </a:prstGeom>
          <a:ln w="152400">
            <a:solidFill>
              <a:schemeClr val="bg1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直線コネクタ 136"/>
          <p:cNvCxnSpPr/>
          <p:nvPr/>
        </p:nvCxnSpPr>
        <p:spPr>
          <a:xfrm>
            <a:off x="5618497" y="3789040"/>
            <a:ext cx="0" cy="2075548"/>
          </a:xfrm>
          <a:prstGeom prst="line">
            <a:avLst/>
          </a:prstGeom>
          <a:ln w="152400">
            <a:gradFill>
              <a:gsLst>
                <a:gs pos="0">
                  <a:schemeClr val="bg1"/>
                </a:gs>
                <a:gs pos="50000">
                  <a:schemeClr val="accent2"/>
                </a:gs>
              </a:gsLst>
              <a:lin ang="5400000" scaled="0"/>
            </a:gra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直線コネクタ 99"/>
          <p:cNvCxnSpPr/>
          <p:nvPr/>
        </p:nvCxnSpPr>
        <p:spPr>
          <a:xfrm>
            <a:off x="5618497" y="5034598"/>
            <a:ext cx="0" cy="1130706"/>
          </a:xfrm>
          <a:prstGeom prst="line">
            <a:avLst/>
          </a:prstGeom>
          <a:ln w="152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9" name="ストライプ矢印 88"/>
          <p:cNvSpPr/>
          <p:nvPr/>
        </p:nvSpPr>
        <p:spPr>
          <a:xfrm rot="5400000" flipV="1">
            <a:off x="6516236" y="4746126"/>
            <a:ext cx="359999" cy="440462"/>
          </a:xfrm>
          <a:prstGeom prst="stripedRightArrow">
            <a:avLst>
              <a:gd name="adj1" fmla="val 50000"/>
              <a:gd name="adj2" fmla="val 6058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6372200" y="5126776"/>
            <a:ext cx="7232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Pressure</a:t>
            </a:r>
            <a:endParaRPr lang="ja-JP" altLang="en-US" sz="9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96" name="台形 95"/>
          <p:cNvSpPr>
            <a:spLocks noChangeAspect="1"/>
          </p:cNvSpPr>
          <p:nvPr/>
        </p:nvSpPr>
        <p:spPr>
          <a:xfrm flipV="1">
            <a:off x="5510226" y="4175911"/>
            <a:ext cx="216542" cy="288000"/>
          </a:xfrm>
          <a:prstGeom prst="trapezoid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920882" y="1182002"/>
            <a:ext cx="1315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Air Pump</a:t>
            </a:r>
            <a:endParaRPr kumimoji="1" lang="ja-JP" altLang="en-US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0295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accel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86400000">
                                      <p:cBhvr>
                                        <p:cTn id="6" dur="1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6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4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4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127" grpId="0" animBg="1"/>
      <p:bldP spid="130" grpId="0" animBg="1"/>
      <p:bldP spid="28" grpId="0" animBg="1"/>
      <p:bldP spid="84" grpId="0" animBg="1"/>
      <p:bldP spid="87" grpId="0"/>
      <p:bldP spid="93" grpId="0" animBg="1"/>
      <p:bldP spid="89" grpId="0" animBg="1"/>
      <p:bldP spid="90" grpId="0"/>
      <p:bldP spid="9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正方形/長方形 91"/>
          <p:cNvSpPr/>
          <p:nvPr/>
        </p:nvSpPr>
        <p:spPr>
          <a:xfrm>
            <a:off x="2146593" y="4833582"/>
            <a:ext cx="1758657" cy="4086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片側の 2 つの角を丸めた四角形 5"/>
          <p:cNvSpPr>
            <a:spLocks noChangeAspect="1"/>
          </p:cNvSpPr>
          <p:nvPr/>
        </p:nvSpPr>
        <p:spPr>
          <a:xfrm flipV="1">
            <a:off x="2150269" y="5179714"/>
            <a:ext cx="1762125" cy="1130597"/>
          </a:xfrm>
          <a:prstGeom prst="round2SameRect">
            <a:avLst>
              <a:gd name="adj1" fmla="val 12385"/>
              <a:gd name="adj2" fmla="val 0"/>
            </a:avLst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片側の 2 つの角を丸めた四角形 16"/>
          <p:cNvSpPr>
            <a:spLocks noChangeAspect="1"/>
          </p:cNvSpPr>
          <p:nvPr/>
        </p:nvSpPr>
        <p:spPr>
          <a:xfrm flipH="1" flipV="1">
            <a:off x="5248300" y="5179715"/>
            <a:ext cx="1762943" cy="1134964"/>
          </a:xfrm>
          <a:prstGeom prst="round2SameRect">
            <a:avLst>
              <a:gd name="adj1" fmla="val 12385"/>
              <a:gd name="adj2" fmla="val 0"/>
            </a:avLst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5248301" y="5086914"/>
            <a:ext cx="1762942" cy="6537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/>
          <p:cNvCxnSpPr/>
          <p:nvPr/>
        </p:nvCxnSpPr>
        <p:spPr>
          <a:xfrm>
            <a:off x="3854207" y="2905013"/>
            <a:ext cx="1406577" cy="0"/>
          </a:xfrm>
          <a:prstGeom prst="line">
            <a:avLst/>
          </a:prstGeom>
          <a:ln w="279400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片側の 2 つの角を丸めた四角形 3"/>
          <p:cNvSpPr>
            <a:spLocks noChangeAspect="1"/>
          </p:cNvSpPr>
          <p:nvPr/>
        </p:nvSpPr>
        <p:spPr>
          <a:xfrm flipV="1">
            <a:off x="2123928" y="4530552"/>
            <a:ext cx="1800000" cy="1800000"/>
          </a:xfrm>
          <a:prstGeom prst="round2SameRect">
            <a:avLst>
              <a:gd name="adj1" fmla="val 10740"/>
              <a:gd name="adj2" fmla="val 0"/>
            </a:avLst>
          </a:prstGeom>
          <a:noFill/>
          <a:ln w="635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Ink circulation Model </a:t>
            </a:r>
            <a:r>
              <a:rPr lang="en-US" altLang="ja-JP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(2)</a:t>
            </a:r>
            <a:endParaRPr kumimoji="1" lang="ja-JP" altLang="en-US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6" name="片側の 2 つの角を丸めた四角形 15"/>
          <p:cNvSpPr>
            <a:spLocks noChangeAspect="1"/>
          </p:cNvSpPr>
          <p:nvPr/>
        </p:nvSpPr>
        <p:spPr>
          <a:xfrm flipH="1" flipV="1">
            <a:off x="5227629" y="4530551"/>
            <a:ext cx="1800000" cy="1800000"/>
          </a:xfrm>
          <a:prstGeom prst="round2SameRect">
            <a:avLst>
              <a:gd name="adj1" fmla="val 10740"/>
              <a:gd name="adj2" fmla="val 0"/>
            </a:avLst>
          </a:prstGeom>
          <a:noFill/>
          <a:ln w="635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21" name="グループ化 120"/>
          <p:cNvGrpSpPr/>
          <p:nvPr/>
        </p:nvGrpSpPr>
        <p:grpSpPr>
          <a:xfrm>
            <a:off x="2447764" y="1769016"/>
            <a:ext cx="4248472" cy="2977480"/>
            <a:chOff x="2447764" y="1819672"/>
            <a:chExt cx="4248472" cy="2977480"/>
          </a:xfrm>
        </p:grpSpPr>
        <p:sp>
          <p:nvSpPr>
            <p:cNvPr id="86" name="円弧 85"/>
            <p:cNvSpPr/>
            <p:nvPr/>
          </p:nvSpPr>
          <p:spPr>
            <a:xfrm>
              <a:off x="5781836" y="1819672"/>
              <a:ext cx="914400" cy="914400"/>
            </a:xfrm>
            <a:prstGeom prst="arc">
              <a:avLst>
                <a:gd name="adj1" fmla="val 16110961"/>
                <a:gd name="adj2" fmla="val 71609"/>
              </a:avLst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88" name="直線コネクタ 87"/>
            <p:cNvCxnSpPr/>
            <p:nvPr/>
          </p:nvCxnSpPr>
          <p:spPr>
            <a:xfrm flipH="1">
              <a:off x="4798836" y="1819672"/>
              <a:ext cx="1440200" cy="0"/>
            </a:xfrm>
            <a:prstGeom prst="line">
              <a:avLst/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直線コネクタ 93"/>
            <p:cNvCxnSpPr/>
            <p:nvPr/>
          </p:nvCxnSpPr>
          <p:spPr>
            <a:xfrm flipH="1">
              <a:off x="2915796" y="1819672"/>
              <a:ext cx="1440200" cy="0"/>
            </a:xfrm>
            <a:prstGeom prst="line">
              <a:avLst/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5" name="円弧 94"/>
            <p:cNvSpPr/>
            <p:nvPr/>
          </p:nvSpPr>
          <p:spPr>
            <a:xfrm flipH="1">
              <a:off x="2447764" y="1819672"/>
              <a:ext cx="914400" cy="914400"/>
            </a:xfrm>
            <a:prstGeom prst="arc">
              <a:avLst>
                <a:gd name="adj1" fmla="val 16012168"/>
                <a:gd name="adj2" fmla="val 71609"/>
              </a:avLst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12" name="直線コネクタ 111"/>
            <p:cNvCxnSpPr/>
            <p:nvPr/>
          </p:nvCxnSpPr>
          <p:spPr>
            <a:xfrm flipV="1">
              <a:off x="6696236" y="2276872"/>
              <a:ext cx="0" cy="2520280"/>
            </a:xfrm>
            <a:prstGeom prst="line">
              <a:avLst/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V="1">
              <a:off x="2447764" y="2276872"/>
              <a:ext cx="0" cy="2520280"/>
            </a:xfrm>
            <a:prstGeom prst="line">
              <a:avLst/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2" name="グループ化 121"/>
          <p:cNvGrpSpPr/>
          <p:nvPr/>
        </p:nvGrpSpPr>
        <p:grpSpPr>
          <a:xfrm>
            <a:off x="2447764" y="1769016"/>
            <a:ext cx="4248472" cy="2985828"/>
            <a:chOff x="2447764" y="1819672"/>
            <a:chExt cx="4248472" cy="2985828"/>
          </a:xfrm>
        </p:grpSpPr>
        <p:sp>
          <p:nvSpPr>
            <p:cNvPr id="101" name="円弧 100"/>
            <p:cNvSpPr/>
            <p:nvPr/>
          </p:nvSpPr>
          <p:spPr>
            <a:xfrm>
              <a:off x="5781836" y="1819672"/>
              <a:ext cx="914400" cy="914400"/>
            </a:xfrm>
            <a:prstGeom prst="arc">
              <a:avLst>
                <a:gd name="adj1" fmla="val 16110961"/>
                <a:gd name="adj2" fmla="val 71609"/>
              </a:avLst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02" name="直線コネクタ 101"/>
            <p:cNvCxnSpPr/>
            <p:nvPr/>
          </p:nvCxnSpPr>
          <p:spPr>
            <a:xfrm flipH="1">
              <a:off x="4798836" y="1819672"/>
              <a:ext cx="1440200" cy="0"/>
            </a:xfrm>
            <a:prstGeom prst="line">
              <a:avLst/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直線コネクタ 102"/>
            <p:cNvCxnSpPr/>
            <p:nvPr/>
          </p:nvCxnSpPr>
          <p:spPr>
            <a:xfrm flipH="1">
              <a:off x="2901509" y="1819672"/>
              <a:ext cx="1440200" cy="0"/>
            </a:xfrm>
            <a:prstGeom prst="line">
              <a:avLst/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4" name="円弧 103"/>
            <p:cNvSpPr/>
            <p:nvPr/>
          </p:nvSpPr>
          <p:spPr>
            <a:xfrm flipH="1">
              <a:off x="2447764" y="1819672"/>
              <a:ext cx="914400" cy="914400"/>
            </a:xfrm>
            <a:prstGeom prst="arc">
              <a:avLst>
                <a:gd name="adj1" fmla="val 16012168"/>
                <a:gd name="adj2" fmla="val 71609"/>
              </a:avLst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15" name="直線コネクタ 114"/>
            <p:cNvCxnSpPr/>
            <p:nvPr/>
          </p:nvCxnSpPr>
          <p:spPr>
            <a:xfrm flipV="1">
              <a:off x="6696236" y="2268524"/>
              <a:ext cx="0" cy="2536976"/>
            </a:xfrm>
            <a:prstGeom prst="line">
              <a:avLst/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2447764" y="2265650"/>
              <a:ext cx="0" cy="2536976"/>
            </a:xfrm>
            <a:prstGeom prst="line">
              <a:avLst/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7" name="円弧 126"/>
          <p:cNvSpPr/>
          <p:nvPr/>
        </p:nvSpPr>
        <p:spPr>
          <a:xfrm>
            <a:off x="5781835" y="1769717"/>
            <a:ext cx="914400" cy="914400"/>
          </a:xfrm>
          <a:prstGeom prst="arc">
            <a:avLst>
              <a:gd name="adj1" fmla="val 16110961"/>
              <a:gd name="adj2" fmla="val 71609"/>
            </a:avLst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8" name="直線コネクタ 127"/>
          <p:cNvCxnSpPr/>
          <p:nvPr/>
        </p:nvCxnSpPr>
        <p:spPr>
          <a:xfrm flipH="1">
            <a:off x="4798835" y="1769717"/>
            <a:ext cx="1440200" cy="0"/>
          </a:xfrm>
          <a:prstGeom prst="line">
            <a:avLst/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直線コネクタ 128"/>
          <p:cNvCxnSpPr/>
          <p:nvPr/>
        </p:nvCxnSpPr>
        <p:spPr>
          <a:xfrm flipH="1">
            <a:off x="2901508" y="1769717"/>
            <a:ext cx="1440200" cy="0"/>
          </a:xfrm>
          <a:prstGeom prst="line">
            <a:avLst/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0" name="円弧 129"/>
          <p:cNvSpPr/>
          <p:nvPr/>
        </p:nvSpPr>
        <p:spPr>
          <a:xfrm flipH="1">
            <a:off x="2447763" y="1769717"/>
            <a:ext cx="914400" cy="914400"/>
          </a:xfrm>
          <a:prstGeom prst="arc">
            <a:avLst>
              <a:gd name="adj1" fmla="val 16012168"/>
              <a:gd name="adj2" fmla="val 71609"/>
            </a:avLst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1" name="直線コネクタ 130"/>
          <p:cNvCxnSpPr/>
          <p:nvPr/>
        </p:nvCxnSpPr>
        <p:spPr>
          <a:xfrm flipV="1">
            <a:off x="6696235" y="2218569"/>
            <a:ext cx="0" cy="2536976"/>
          </a:xfrm>
          <a:prstGeom prst="line">
            <a:avLst/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直線コネクタ 131"/>
          <p:cNvCxnSpPr/>
          <p:nvPr/>
        </p:nvCxnSpPr>
        <p:spPr>
          <a:xfrm flipV="1">
            <a:off x="2447763" y="2215695"/>
            <a:ext cx="0" cy="2536976"/>
          </a:xfrm>
          <a:prstGeom prst="line">
            <a:avLst/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円/楕円 26"/>
          <p:cNvSpPr>
            <a:spLocks noChangeAspect="1"/>
          </p:cNvSpPr>
          <p:nvPr/>
        </p:nvSpPr>
        <p:spPr>
          <a:xfrm>
            <a:off x="4212000" y="1412776"/>
            <a:ext cx="720000" cy="720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パイ 27"/>
          <p:cNvSpPr>
            <a:spLocks noChangeAspect="1"/>
          </p:cNvSpPr>
          <p:nvPr/>
        </p:nvSpPr>
        <p:spPr>
          <a:xfrm>
            <a:off x="4248000" y="1448776"/>
            <a:ext cx="648000" cy="648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4" name="ストライプ矢印 83"/>
          <p:cNvSpPr/>
          <p:nvPr/>
        </p:nvSpPr>
        <p:spPr>
          <a:xfrm rot="16200000">
            <a:off x="2278254" y="4706264"/>
            <a:ext cx="359999" cy="440462"/>
          </a:xfrm>
          <a:prstGeom prst="stripedRightArrow">
            <a:avLst>
              <a:gd name="adj1" fmla="val 50000"/>
              <a:gd name="adj2" fmla="val 6058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2192796" y="5086914"/>
            <a:ext cx="726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Negative</a:t>
            </a:r>
          </a:p>
          <a:p>
            <a:r>
              <a:rPr lang="en-US" altLang="ja-JP" sz="9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Pressure</a:t>
            </a:r>
            <a:endParaRPr lang="ja-JP" altLang="en-US" sz="9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89" name="ストライプ矢印 88"/>
          <p:cNvSpPr/>
          <p:nvPr/>
        </p:nvSpPr>
        <p:spPr>
          <a:xfrm rot="5400000" flipV="1">
            <a:off x="6516236" y="4746126"/>
            <a:ext cx="359999" cy="440462"/>
          </a:xfrm>
          <a:prstGeom prst="stripedRightArrow">
            <a:avLst>
              <a:gd name="adj1" fmla="val 50000"/>
              <a:gd name="adj2" fmla="val 6058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6369005" y="5126776"/>
            <a:ext cx="7232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Pressure</a:t>
            </a:r>
            <a:endParaRPr lang="ja-JP" altLang="en-US" sz="9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64" name="円弧 63"/>
          <p:cNvSpPr>
            <a:spLocks noChangeAspect="1"/>
          </p:cNvSpPr>
          <p:nvPr/>
        </p:nvSpPr>
        <p:spPr>
          <a:xfrm flipH="1">
            <a:off x="3528000" y="2905013"/>
            <a:ext cx="720000" cy="720000"/>
          </a:xfrm>
          <a:prstGeom prst="arc">
            <a:avLst>
              <a:gd name="adj1" fmla="val 16107045"/>
              <a:gd name="adj2" fmla="val 24213"/>
            </a:avLst>
          </a:prstGeom>
          <a:ln w="279400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円弧 64"/>
          <p:cNvSpPr>
            <a:spLocks noChangeAspect="1"/>
          </p:cNvSpPr>
          <p:nvPr/>
        </p:nvSpPr>
        <p:spPr>
          <a:xfrm flipH="1">
            <a:off x="4898497" y="2905013"/>
            <a:ext cx="720000" cy="720000"/>
          </a:xfrm>
          <a:prstGeom prst="arc">
            <a:avLst>
              <a:gd name="adj1" fmla="val 10643855"/>
              <a:gd name="adj2" fmla="val 16309814"/>
            </a:avLst>
          </a:prstGeom>
          <a:ln w="279400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6" name="直線コネクタ 65"/>
          <p:cNvCxnSpPr/>
          <p:nvPr/>
        </p:nvCxnSpPr>
        <p:spPr>
          <a:xfrm>
            <a:off x="5618497" y="3260250"/>
            <a:ext cx="0" cy="2664254"/>
          </a:xfrm>
          <a:prstGeom prst="line">
            <a:avLst/>
          </a:prstGeom>
          <a:ln w="279400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>
            <a:off x="3528000" y="3260250"/>
            <a:ext cx="0" cy="2664254"/>
          </a:xfrm>
          <a:prstGeom prst="line">
            <a:avLst/>
          </a:prstGeom>
          <a:ln w="279400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円弧 69"/>
          <p:cNvSpPr>
            <a:spLocks noChangeAspect="1"/>
          </p:cNvSpPr>
          <p:nvPr/>
        </p:nvSpPr>
        <p:spPr>
          <a:xfrm flipH="1">
            <a:off x="4898497" y="2907393"/>
            <a:ext cx="720000" cy="720000"/>
          </a:xfrm>
          <a:prstGeom prst="arc">
            <a:avLst>
              <a:gd name="adj1" fmla="val 10643855"/>
              <a:gd name="adj2" fmla="val 16236743"/>
            </a:avLst>
          </a:prstGeom>
          <a:ln w="152400">
            <a:solidFill>
              <a:schemeClr val="bg1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円弧 70"/>
          <p:cNvSpPr>
            <a:spLocks noChangeAspect="1"/>
          </p:cNvSpPr>
          <p:nvPr/>
        </p:nvSpPr>
        <p:spPr>
          <a:xfrm flipH="1">
            <a:off x="3528009" y="2907393"/>
            <a:ext cx="720000" cy="720000"/>
          </a:xfrm>
          <a:prstGeom prst="arc">
            <a:avLst>
              <a:gd name="adj1" fmla="val 16115403"/>
              <a:gd name="adj2" fmla="val 24213"/>
            </a:avLst>
          </a:prstGeom>
          <a:ln w="152400">
            <a:solidFill>
              <a:schemeClr val="bg1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2" name="直線コネクタ 71"/>
          <p:cNvCxnSpPr/>
          <p:nvPr/>
        </p:nvCxnSpPr>
        <p:spPr>
          <a:xfrm>
            <a:off x="3528017" y="3239131"/>
            <a:ext cx="0" cy="2685373"/>
          </a:xfrm>
          <a:prstGeom prst="line">
            <a:avLst/>
          </a:prstGeom>
          <a:ln w="152400">
            <a:solidFill>
              <a:schemeClr val="bg1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直線コネクタ 72"/>
          <p:cNvCxnSpPr/>
          <p:nvPr/>
        </p:nvCxnSpPr>
        <p:spPr>
          <a:xfrm>
            <a:off x="5618497" y="3249238"/>
            <a:ext cx="0" cy="2675266"/>
          </a:xfrm>
          <a:prstGeom prst="line">
            <a:avLst/>
          </a:prstGeom>
          <a:ln w="152400">
            <a:solidFill>
              <a:schemeClr val="bg1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円弧 73"/>
          <p:cNvSpPr>
            <a:spLocks noChangeAspect="1"/>
          </p:cNvSpPr>
          <p:nvPr/>
        </p:nvSpPr>
        <p:spPr>
          <a:xfrm flipH="1">
            <a:off x="4899155" y="2907393"/>
            <a:ext cx="720000" cy="720000"/>
          </a:xfrm>
          <a:prstGeom prst="arc">
            <a:avLst>
              <a:gd name="adj1" fmla="val 10643855"/>
              <a:gd name="adj2" fmla="val 16307967"/>
            </a:avLst>
          </a:prstGeom>
          <a:ln w="152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円弧 74"/>
          <p:cNvSpPr>
            <a:spLocks noChangeAspect="1"/>
          </p:cNvSpPr>
          <p:nvPr/>
        </p:nvSpPr>
        <p:spPr>
          <a:xfrm flipH="1">
            <a:off x="3527992" y="2907393"/>
            <a:ext cx="720000" cy="720000"/>
          </a:xfrm>
          <a:prstGeom prst="arc">
            <a:avLst>
              <a:gd name="adj1" fmla="val 16194541"/>
              <a:gd name="adj2" fmla="val 24213"/>
            </a:avLst>
          </a:prstGeom>
          <a:ln w="152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6" name="直線コネクタ 75"/>
          <p:cNvCxnSpPr/>
          <p:nvPr/>
        </p:nvCxnSpPr>
        <p:spPr>
          <a:xfrm>
            <a:off x="3528000" y="3239131"/>
            <a:ext cx="0" cy="2730919"/>
          </a:xfrm>
          <a:prstGeom prst="line">
            <a:avLst/>
          </a:prstGeom>
          <a:ln w="152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直線コネクタ 76"/>
          <p:cNvCxnSpPr/>
          <p:nvPr/>
        </p:nvCxnSpPr>
        <p:spPr>
          <a:xfrm>
            <a:off x="5619155" y="3249238"/>
            <a:ext cx="0" cy="2720812"/>
          </a:xfrm>
          <a:prstGeom prst="line">
            <a:avLst/>
          </a:prstGeom>
          <a:ln w="152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直線コネクタ 77"/>
          <p:cNvCxnSpPr/>
          <p:nvPr/>
        </p:nvCxnSpPr>
        <p:spPr>
          <a:xfrm>
            <a:off x="3876675" y="2907393"/>
            <a:ext cx="1381822" cy="0"/>
          </a:xfrm>
          <a:prstGeom prst="line">
            <a:avLst/>
          </a:prstGeom>
          <a:ln w="152400">
            <a:solidFill>
              <a:schemeClr val="bg1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直線コネクタ 90"/>
          <p:cNvCxnSpPr/>
          <p:nvPr/>
        </p:nvCxnSpPr>
        <p:spPr>
          <a:xfrm>
            <a:off x="3866584" y="2907393"/>
            <a:ext cx="1407885" cy="0"/>
          </a:xfrm>
          <a:prstGeom prst="line">
            <a:avLst/>
          </a:prstGeom>
          <a:ln w="152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7" name="テキスト ボックス 96"/>
          <p:cNvSpPr txBox="1"/>
          <p:nvPr/>
        </p:nvSpPr>
        <p:spPr>
          <a:xfrm>
            <a:off x="4920882" y="1182002"/>
            <a:ext cx="1315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Air Pump</a:t>
            </a:r>
            <a:endParaRPr kumimoji="1" lang="ja-JP" altLang="en-US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9545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accel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86400000">
                                      <p:cBhvr>
                                        <p:cTn id="6" dur="1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6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4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4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12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2" fill="hold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3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16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nodeType="withEffect">
                                  <p:stCondLst>
                                    <p:cond delay="18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4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3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67" grpId="0" animBg="1"/>
      <p:bldP spid="127" grpId="0" animBg="1"/>
      <p:bldP spid="130" grpId="0" animBg="1"/>
      <p:bldP spid="28" grpId="0" animBg="1"/>
      <p:bldP spid="84" grpId="0" animBg="1"/>
      <p:bldP spid="87" grpId="0"/>
      <p:bldP spid="89" grpId="0" animBg="1"/>
      <p:bldP spid="90" grpId="0"/>
      <p:bldP spid="74" grpId="0" animBg="1"/>
      <p:bldP spid="7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正方形/長方形 91"/>
          <p:cNvSpPr/>
          <p:nvPr/>
        </p:nvSpPr>
        <p:spPr>
          <a:xfrm>
            <a:off x="2146593" y="4833582"/>
            <a:ext cx="1758657" cy="4086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片側の 2 つの角を丸めた四角形 5"/>
          <p:cNvSpPr>
            <a:spLocks noChangeAspect="1"/>
          </p:cNvSpPr>
          <p:nvPr/>
        </p:nvSpPr>
        <p:spPr>
          <a:xfrm flipV="1">
            <a:off x="2150269" y="5179714"/>
            <a:ext cx="1762125" cy="1130597"/>
          </a:xfrm>
          <a:prstGeom prst="round2SameRect">
            <a:avLst>
              <a:gd name="adj1" fmla="val 12385"/>
              <a:gd name="adj2" fmla="val 0"/>
            </a:avLst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片側の 2 つの角を丸めた四角形 16"/>
          <p:cNvSpPr>
            <a:spLocks noChangeAspect="1"/>
          </p:cNvSpPr>
          <p:nvPr/>
        </p:nvSpPr>
        <p:spPr>
          <a:xfrm flipH="1" flipV="1">
            <a:off x="5248300" y="5179715"/>
            <a:ext cx="1762943" cy="1134964"/>
          </a:xfrm>
          <a:prstGeom prst="round2SameRect">
            <a:avLst>
              <a:gd name="adj1" fmla="val 12385"/>
              <a:gd name="adj2" fmla="val 0"/>
            </a:avLst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5248301" y="5086914"/>
            <a:ext cx="1762942" cy="6537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/>
          <p:cNvCxnSpPr/>
          <p:nvPr/>
        </p:nvCxnSpPr>
        <p:spPr>
          <a:xfrm>
            <a:off x="3854207" y="2905013"/>
            <a:ext cx="1406577" cy="0"/>
          </a:xfrm>
          <a:prstGeom prst="line">
            <a:avLst/>
          </a:prstGeom>
          <a:ln w="279400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片側の 2 つの角を丸めた四角形 3"/>
          <p:cNvSpPr>
            <a:spLocks noChangeAspect="1"/>
          </p:cNvSpPr>
          <p:nvPr/>
        </p:nvSpPr>
        <p:spPr>
          <a:xfrm flipV="1">
            <a:off x="2123928" y="4530552"/>
            <a:ext cx="1800000" cy="1800000"/>
          </a:xfrm>
          <a:prstGeom prst="round2SameRect">
            <a:avLst>
              <a:gd name="adj1" fmla="val 10740"/>
              <a:gd name="adj2" fmla="val 0"/>
            </a:avLst>
          </a:prstGeom>
          <a:noFill/>
          <a:ln w="635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Ink circulation Model </a:t>
            </a:r>
            <a:r>
              <a:rPr lang="en-US" altLang="ja-JP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(3)</a:t>
            </a:r>
            <a:endParaRPr kumimoji="1" lang="ja-JP" altLang="en-US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6" name="片側の 2 つの角を丸めた四角形 15"/>
          <p:cNvSpPr>
            <a:spLocks noChangeAspect="1"/>
          </p:cNvSpPr>
          <p:nvPr/>
        </p:nvSpPr>
        <p:spPr>
          <a:xfrm flipH="1" flipV="1">
            <a:off x="5227629" y="4530551"/>
            <a:ext cx="1800000" cy="1800000"/>
          </a:xfrm>
          <a:prstGeom prst="round2SameRect">
            <a:avLst>
              <a:gd name="adj1" fmla="val 10740"/>
              <a:gd name="adj2" fmla="val 0"/>
            </a:avLst>
          </a:prstGeom>
          <a:noFill/>
          <a:ln w="635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21" name="グループ化 120"/>
          <p:cNvGrpSpPr/>
          <p:nvPr/>
        </p:nvGrpSpPr>
        <p:grpSpPr>
          <a:xfrm>
            <a:off x="2447764" y="1769016"/>
            <a:ext cx="4248472" cy="2977480"/>
            <a:chOff x="2447764" y="1819672"/>
            <a:chExt cx="4248472" cy="2977480"/>
          </a:xfrm>
        </p:grpSpPr>
        <p:sp>
          <p:nvSpPr>
            <p:cNvPr id="86" name="円弧 85"/>
            <p:cNvSpPr/>
            <p:nvPr/>
          </p:nvSpPr>
          <p:spPr>
            <a:xfrm>
              <a:off x="5781836" y="1819672"/>
              <a:ext cx="914400" cy="914400"/>
            </a:xfrm>
            <a:prstGeom prst="arc">
              <a:avLst>
                <a:gd name="adj1" fmla="val 16110961"/>
                <a:gd name="adj2" fmla="val 71609"/>
              </a:avLst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88" name="直線コネクタ 87"/>
            <p:cNvCxnSpPr/>
            <p:nvPr/>
          </p:nvCxnSpPr>
          <p:spPr>
            <a:xfrm flipH="1">
              <a:off x="4798836" y="1819672"/>
              <a:ext cx="1440200" cy="0"/>
            </a:xfrm>
            <a:prstGeom prst="line">
              <a:avLst/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直線コネクタ 93"/>
            <p:cNvCxnSpPr/>
            <p:nvPr/>
          </p:nvCxnSpPr>
          <p:spPr>
            <a:xfrm flipH="1">
              <a:off x="2915796" y="1819672"/>
              <a:ext cx="1440200" cy="0"/>
            </a:xfrm>
            <a:prstGeom prst="line">
              <a:avLst/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5" name="円弧 94"/>
            <p:cNvSpPr/>
            <p:nvPr/>
          </p:nvSpPr>
          <p:spPr>
            <a:xfrm flipH="1">
              <a:off x="2447764" y="1819672"/>
              <a:ext cx="914400" cy="914400"/>
            </a:xfrm>
            <a:prstGeom prst="arc">
              <a:avLst>
                <a:gd name="adj1" fmla="val 16012168"/>
                <a:gd name="adj2" fmla="val 71609"/>
              </a:avLst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12" name="直線コネクタ 111"/>
            <p:cNvCxnSpPr/>
            <p:nvPr/>
          </p:nvCxnSpPr>
          <p:spPr>
            <a:xfrm flipV="1">
              <a:off x="6696236" y="2276872"/>
              <a:ext cx="0" cy="2520280"/>
            </a:xfrm>
            <a:prstGeom prst="line">
              <a:avLst/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V="1">
              <a:off x="2447764" y="2276872"/>
              <a:ext cx="0" cy="2520280"/>
            </a:xfrm>
            <a:prstGeom prst="line">
              <a:avLst/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2" name="グループ化 121"/>
          <p:cNvGrpSpPr/>
          <p:nvPr/>
        </p:nvGrpSpPr>
        <p:grpSpPr>
          <a:xfrm>
            <a:off x="2447764" y="1769016"/>
            <a:ext cx="4248472" cy="2985828"/>
            <a:chOff x="2447764" y="1819672"/>
            <a:chExt cx="4248472" cy="2985828"/>
          </a:xfrm>
        </p:grpSpPr>
        <p:sp>
          <p:nvSpPr>
            <p:cNvPr id="101" name="円弧 100"/>
            <p:cNvSpPr/>
            <p:nvPr/>
          </p:nvSpPr>
          <p:spPr>
            <a:xfrm>
              <a:off x="5781836" y="1819672"/>
              <a:ext cx="914400" cy="914400"/>
            </a:xfrm>
            <a:prstGeom prst="arc">
              <a:avLst>
                <a:gd name="adj1" fmla="val 16110961"/>
                <a:gd name="adj2" fmla="val 71609"/>
              </a:avLst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02" name="直線コネクタ 101"/>
            <p:cNvCxnSpPr/>
            <p:nvPr/>
          </p:nvCxnSpPr>
          <p:spPr>
            <a:xfrm flipH="1">
              <a:off x="4798836" y="1819672"/>
              <a:ext cx="1440200" cy="0"/>
            </a:xfrm>
            <a:prstGeom prst="line">
              <a:avLst/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直線コネクタ 102"/>
            <p:cNvCxnSpPr/>
            <p:nvPr/>
          </p:nvCxnSpPr>
          <p:spPr>
            <a:xfrm flipH="1">
              <a:off x="2901509" y="1819672"/>
              <a:ext cx="1440200" cy="0"/>
            </a:xfrm>
            <a:prstGeom prst="line">
              <a:avLst/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4" name="円弧 103"/>
            <p:cNvSpPr/>
            <p:nvPr/>
          </p:nvSpPr>
          <p:spPr>
            <a:xfrm flipH="1">
              <a:off x="2447764" y="1819672"/>
              <a:ext cx="914400" cy="914400"/>
            </a:xfrm>
            <a:prstGeom prst="arc">
              <a:avLst>
                <a:gd name="adj1" fmla="val 16012168"/>
                <a:gd name="adj2" fmla="val 71609"/>
              </a:avLst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15" name="直線コネクタ 114"/>
            <p:cNvCxnSpPr/>
            <p:nvPr/>
          </p:nvCxnSpPr>
          <p:spPr>
            <a:xfrm flipV="1">
              <a:off x="6696236" y="2268524"/>
              <a:ext cx="0" cy="2536976"/>
            </a:xfrm>
            <a:prstGeom prst="line">
              <a:avLst/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2447764" y="2265650"/>
              <a:ext cx="0" cy="2536976"/>
            </a:xfrm>
            <a:prstGeom prst="line">
              <a:avLst/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7" name="円弧 126"/>
          <p:cNvSpPr/>
          <p:nvPr/>
        </p:nvSpPr>
        <p:spPr>
          <a:xfrm>
            <a:off x="5781835" y="1769717"/>
            <a:ext cx="914400" cy="914400"/>
          </a:xfrm>
          <a:prstGeom prst="arc">
            <a:avLst>
              <a:gd name="adj1" fmla="val 16110961"/>
              <a:gd name="adj2" fmla="val 71609"/>
            </a:avLst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8" name="直線コネクタ 127"/>
          <p:cNvCxnSpPr/>
          <p:nvPr/>
        </p:nvCxnSpPr>
        <p:spPr>
          <a:xfrm flipH="1">
            <a:off x="4798835" y="1769717"/>
            <a:ext cx="1440200" cy="0"/>
          </a:xfrm>
          <a:prstGeom prst="line">
            <a:avLst/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直線コネクタ 128"/>
          <p:cNvCxnSpPr/>
          <p:nvPr/>
        </p:nvCxnSpPr>
        <p:spPr>
          <a:xfrm flipH="1">
            <a:off x="2901508" y="1769717"/>
            <a:ext cx="1440200" cy="0"/>
          </a:xfrm>
          <a:prstGeom prst="line">
            <a:avLst/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0" name="円弧 129"/>
          <p:cNvSpPr/>
          <p:nvPr/>
        </p:nvSpPr>
        <p:spPr>
          <a:xfrm flipH="1">
            <a:off x="2447763" y="1769717"/>
            <a:ext cx="914400" cy="914400"/>
          </a:xfrm>
          <a:prstGeom prst="arc">
            <a:avLst>
              <a:gd name="adj1" fmla="val 16012168"/>
              <a:gd name="adj2" fmla="val 71609"/>
            </a:avLst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1" name="直線コネクタ 130"/>
          <p:cNvCxnSpPr/>
          <p:nvPr/>
        </p:nvCxnSpPr>
        <p:spPr>
          <a:xfrm flipV="1">
            <a:off x="6696235" y="2218569"/>
            <a:ext cx="0" cy="2536976"/>
          </a:xfrm>
          <a:prstGeom prst="line">
            <a:avLst/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直線コネクタ 131"/>
          <p:cNvCxnSpPr/>
          <p:nvPr/>
        </p:nvCxnSpPr>
        <p:spPr>
          <a:xfrm flipV="1">
            <a:off x="2447763" y="2215695"/>
            <a:ext cx="0" cy="2536976"/>
          </a:xfrm>
          <a:prstGeom prst="line">
            <a:avLst/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円/楕円 26"/>
          <p:cNvSpPr>
            <a:spLocks noChangeAspect="1"/>
          </p:cNvSpPr>
          <p:nvPr/>
        </p:nvSpPr>
        <p:spPr>
          <a:xfrm>
            <a:off x="4212000" y="1412776"/>
            <a:ext cx="720000" cy="720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パイ 27"/>
          <p:cNvSpPr>
            <a:spLocks noChangeAspect="1"/>
          </p:cNvSpPr>
          <p:nvPr/>
        </p:nvSpPr>
        <p:spPr>
          <a:xfrm>
            <a:off x="4248000" y="1448776"/>
            <a:ext cx="648000" cy="648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4" name="ストライプ矢印 83"/>
          <p:cNvSpPr/>
          <p:nvPr/>
        </p:nvSpPr>
        <p:spPr>
          <a:xfrm rot="16200000">
            <a:off x="2278254" y="4706264"/>
            <a:ext cx="359999" cy="440462"/>
          </a:xfrm>
          <a:prstGeom prst="stripedRightArrow">
            <a:avLst>
              <a:gd name="adj1" fmla="val 50000"/>
              <a:gd name="adj2" fmla="val 6058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2192796" y="5086914"/>
            <a:ext cx="726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Negative</a:t>
            </a:r>
          </a:p>
          <a:p>
            <a:r>
              <a:rPr lang="en-US" altLang="ja-JP" sz="9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Pressure</a:t>
            </a:r>
            <a:endParaRPr lang="ja-JP" altLang="en-US" sz="9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89" name="ストライプ矢印 88"/>
          <p:cNvSpPr/>
          <p:nvPr/>
        </p:nvSpPr>
        <p:spPr>
          <a:xfrm rot="5400000" flipV="1">
            <a:off x="6516236" y="4746126"/>
            <a:ext cx="359999" cy="440462"/>
          </a:xfrm>
          <a:prstGeom prst="stripedRightArrow">
            <a:avLst>
              <a:gd name="adj1" fmla="val 50000"/>
              <a:gd name="adj2" fmla="val 6058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6369005" y="5126776"/>
            <a:ext cx="7232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Pressure</a:t>
            </a:r>
            <a:endParaRPr lang="ja-JP" altLang="en-US" sz="9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64" name="円弧 63"/>
          <p:cNvSpPr>
            <a:spLocks noChangeAspect="1"/>
          </p:cNvSpPr>
          <p:nvPr/>
        </p:nvSpPr>
        <p:spPr>
          <a:xfrm flipH="1">
            <a:off x="3528000" y="2905013"/>
            <a:ext cx="720000" cy="720000"/>
          </a:xfrm>
          <a:prstGeom prst="arc">
            <a:avLst>
              <a:gd name="adj1" fmla="val 16107045"/>
              <a:gd name="adj2" fmla="val 24213"/>
            </a:avLst>
          </a:prstGeom>
          <a:ln w="279400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円弧 64"/>
          <p:cNvSpPr>
            <a:spLocks noChangeAspect="1"/>
          </p:cNvSpPr>
          <p:nvPr/>
        </p:nvSpPr>
        <p:spPr>
          <a:xfrm flipH="1">
            <a:off x="4898497" y="2905013"/>
            <a:ext cx="720000" cy="720000"/>
          </a:xfrm>
          <a:prstGeom prst="arc">
            <a:avLst>
              <a:gd name="adj1" fmla="val 10643855"/>
              <a:gd name="adj2" fmla="val 16309814"/>
            </a:avLst>
          </a:prstGeom>
          <a:ln w="279400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6" name="直線コネクタ 65"/>
          <p:cNvCxnSpPr/>
          <p:nvPr/>
        </p:nvCxnSpPr>
        <p:spPr>
          <a:xfrm>
            <a:off x="5618497" y="3260250"/>
            <a:ext cx="0" cy="2664254"/>
          </a:xfrm>
          <a:prstGeom prst="line">
            <a:avLst/>
          </a:prstGeom>
          <a:ln w="279400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>
            <a:off x="3528000" y="3260250"/>
            <a:ext cx="0" cy="2664254"/>
          </a:xfrm>
          <a:prstGeom prst="line">
            <a:avLst/>
          </a:prstGeom>
          <a:ln w="279400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円弧 69"/>
          <p:cNvSpPr>
            <a:spLocks noChangeAspect="1"/>
          </p:cNvSpPr>
          <p:nvPr/>
        </p:nvSpPr>
        <p:spPr>
          <a:xfrm flipH="1">
            <a:off x="4898497" y="2907393"/>
            <a:ext cx="720000" cy="720000"/>
          </a:xfrm>
          <a:prstGeom prst="arc">
            <a:avLst>
              <a:gd name="adj1" fmla="val 10643855"/>
              <a:gd name="adj2" fmla="val 16236743"/>
            </a:avLst>
          </a:prstGeom>
          <a:ln w="152400">
            <a:solidFill>
              <a:schemeClr val="bg1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円弧 70"/>
          <p:cNvSpPr>
            <a:spLocks noChangeAspect="1"/>
          </p:cNvSpPr>
          <p:nvPr/>
        </p:nvSpPr>
        <p:spPr>
          <a:xfrm flipH="1">
            <a:off x="3528009" y="2907393"/>
            <a:ext cx="720000" cy="720000"/>
          </a:xfrm>
          <a:prstGeom prst="arc">
            <a:avLst>
              <a:gd name="adj1" fmla="val 16115403"/>
              <a:gd name="adj2" fmla="val 24213"/>
            </a:avLst>
          </a:prstGeom>
          <a:ln w="152400">
            <a:solidFill>
              <a:schemeClr val="bg1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2" name="直線コネクタ 71"/>
          <p:cNvCxnSpPr/>
          <p:nvPr/>
        </p:nvCxnSpPr>
        <p:spPr>
          <a:xfrm>
            <a:off x="3528017" y="3239131"/>
            <a:ext cx="0" cy="2685373"/>
          </a:xfrm>
          <a:prstGeom prst="line">
            <a:avLst/>
          </a:prstGeom>
          <a:ln w="152400">
            <a:solidFill>
              <a:schemeClr val="bg1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直線コネクタ 72"/>
          <p:cNvCxnSpPr/>
          <p:nvPr/>
        </p:nvCxnSpPr>
        <p:spPr>
          <a:xfrm>
            <a:off x="5618497" y="3249238"/>
            <a:ext cx="0" cy="2675266"/>
          </a:xfrm>
          <a:prstGeom prst="line">
            <a:avLst/>
          </a:prstGeom>
          <a:ln w="152400">
            <a:solidFill>
              <a:schemeClr val="bg1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円弧 73"/>
          <p:cNvSpPr>
            <a:spLocks noChangeAspect="1"/>
          </p:cNvSpPr>
          <p:nvPr/>
        </p:nvSpPr>
        <p:spPr>
          <a:xfrm flipH="1">
            <a:off x="4896257" y="2907393"/>
            <a:ext cx="720000" cy="720000"/>
          </a:xfrm>
          <a:prstGeom prst="arc">
            <a:avLst>
              <a:gd name="adj1" fmla="val 10643855"/>
              <a:gd name="adj2" fmla="val 16307967"/>
            </a:avLst>
          </a:prstGeom>
          <a:ln w="152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円弧 74"/>
          <p:cNvSpPr>
            <a:spLocks noChangeAspect="1"/>
          </p:cNvSpPr>
          <p:nvPr/>
        </p:nvSpPr>
        <p:spPr>
          <a:xfrm flipH="1">
            <a:off x="3525769" y="2907393"/>
            <a:ext cx="720000" cy="720000"/>
          </a:xfrm>
          <a:prstGeom prst="arc">
            <a:avLst>
              <a:gd name="adj1" fmla="val 16194541"/>
              <a:gd name="adj2" fmla="val 24213"/>
            </a:avLst>
          </a:prstGeom>
          <a:ln w="152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6" name="直線コネクタ 75"/>
          <p:cNvCxnSpPr/>
          <p:nvPr/>
        </p:nvCxnSpPr>
        <p:spPr>
          <a:xfrm>
            <a:off x="3525777" y="3239131"/>
            <a:ext cx="0" cy="2695416"/>
          </a:xfrm>
          <a:prstGeom prst="line">
            <a:avLst/>
          </a:prstGeom>
          <a:ln w="152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直線コネクタ 76"/>
          <p:cNvCxnSpPr/>
          <p:nvPr/>
        </p:nvCxnSpPr>
        <p:spPr>
          <a:xfrm>
            <a:off x="5616257" y="3249238"/>
            <a:ext cx="0" cy="2735926"/>
          </a:xfrm>
          <a:prstGeom prst="line">
            <a:avLst/>
          </a:prstGeom>
          <a:ln w="152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直線コネクタ 77"/>
          <p:cNvCxnSpPr/>
          <p:nvPr/>
        </p:nvCxnSpPr>
        <p:spPr>
          <a:xfrm>
            <a:off x="3876675" y="2907393"/>
            <a:ext cx="1381822" cy="0"/>
          </a:xfrm>
          <a:prstGeom prst="line">
            <a:avLst/>
          </a:prstGeom>
          <a:ln w="152400">
            <a:solidFill>
              <a:schemeClr val="bg1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直線コネクタ 90"/>
          <p:cNvCxnSpPr/>
          <p:nvPr/>
        </p:nvCxnSpPr>
        <p:spPr>
          <a:xfrm>
            <a:off x="3866584" y="2907393"/>
            <a:ext cx="1407885" cy="0"/>
          </a:xfrm>
          <a:prstGeom prst="line">
            <a:avLst/>
          </a:prstGeom>
          <a:ln w="152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9" name="グループ化 58"/>
          <p:cNvGrpSpPr/>
          <p:nvPr/>
        </p:nvGrpSpPr>
        <p:grpSpPr>
          <a:xfrm rot="16200000" flipH="1">
            <a:off x="4467528" y="5218126"/>
            <a:ext cx="216024" cy="1360920"/>
            <a:chOff x="2267744" y="3356992"/>
            <a:chExt cx="216024" cy="648072"/>
          </a:xfrm>
        </p:grpSpPr>
        <p:cxnSp>
          <p:nvCxnSpPr>
            <p:cNvPr id="60" name="直線コネクタ 59"/>
            <p:cNvCxnSpPr/>
            <p:nvPr/>
          </p:nvCxnSpPr>
          <p:spPr>
            <a:xfrm>
              <a:off x="2267744" y="3356992"/>
              <a:ext cx="0" cy="648072"/>
            </a:xfrm>
            <a:prstGeom prst="line">
              <a:avLst/>
            </a:prstGeom>
            <a:ln w="63500">
              <a:solidFill>
                <a:schemeClr val="tx2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/>
            <p:nvPr/>
          </p:nvCxnSpPr>
          <p:spPr>
            <a:xfrm>
              <a:off x="2375756" y="3356992"/>
              <a:ext cx="0" cy="648072"/>
            </a:xfrm>
            <a:prstGeom prst="line">
              <a:avLst/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直線コネクタ 61"/>
            <p:cNvCxnSpPr/>
            <p:nvPr/>
          </p:nvCxnSpPr>
          <p:spPr>
            <a:xfrm>
              <a:off x="2483768" y="3356992"/>
              <a:ext cx="0" cy="648072"/>
            </a:xfrm>
            <a:prstGeom prst="line">
              <a:avLst/>
            </a:prstGeom>
            <a:ln w="63500">
              <a:solidFill>
                <a:schemeClr val="tx2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63" name="直線コネクタ 62"/>
          <p:cNvCxnSpPr/>
          <p:nvPr/>
        </p:nvCxnSpPr>
        <p:spPr>
          <a:xfrm>
            <a:off x="3851920" y="5898582"/>
            <a:ext cx="1440160" cy="0"/>
          </a:xfrm>
          <a:prstGeom prst="line">
            <a:avLst/>
          </a:prstGeom>
          <a:ln w="152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円/楕円 68"/>
          <p:cNvSpPr>
            <a:spLocks noChangeAspect="1"/>
          </p:cNvSpPr>
          <p:nvPr/>
        </p:nvSpPr>
        <p:spPr>
          <a:xfrm>
            <a:off x="4201876" y="5538584"/>
            <a:ext cx="720000" cy="720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パイ 78"/>
          <p:cNvSpPr>
            <a:spLocks noChangeAspect="1"/>
          </p:cNvSpPr>
          <p:nvPr/>
        </p:nvSpPr>
        <p:spPr>
          <a:xfrm>
            <a:off x="4237876" y="5574584"/>
            <a:ext cx="648000" cy="648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4920882" y="1182002"/>
            <a:ext cx="1315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Air Pump</a:t>
            </a:r>
            <a:endParaRPr kumimoji="1" lang="ja-JP" altLang="en-US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851920" y="6300028"/>
            <a:ext cx="138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Ink Pump</a:t>
            </a:r>
            <a:endParaRPr kumimoji="1" lang="ja-JP" altLang="en-US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7462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accel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86400000">
                                      <p:cBhvr>
                                        <p:cTn id="6" dur="1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6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4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4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12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2" fill="hold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3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16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nodeType="withEffect">
                                  <p:stCondLst>
                                    <p:cond delay="18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4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3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mph" presetSubtype="0" accel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86400000">
                                      <p:cBhvr>
                                        <p:cTn id="61" dur="1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4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6" dur="4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2" presetClass="exit" presetSubtype="4" fill="hold" grpId="1" nodeType="withEffect">
                                  <p:stCondLst>
                                    <p:cond delay="37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9" dur="4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2" grpId="1" animBg="1"/>
      <p:bldP spid="67" grpId="0" animBg="1"/>
      <p:bldP spid="67" grpId="1" animBg="1"/>
      <p:bldP spid="127" grpId="0" animBg="1"/>
      <p:bldP spid="130" grpId="0" animBg="1"/>
      <p:bldP spid="28" grpId="0" animBg="1"/>
      <p:bldP spid="84" grpId="0" animBg="1"/>
      <p:bldP spid="87" grpId="0"/>
      <p:bldP spid="89" grpId="0" animBg="1"/>
      <p:bldP spid="90" grpId="0"/>
      <p:bldP spid="74" grpId="0" animBg="1"/>
      <p:bldP spid="75" grpId="0" animBg="1"/>
      <p:bldP spid="7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片側の 2 つの角を丸めた四角形 16"/>
          <p:cNvSpPr>
            <a:spLocks noChangeAspect="1"/>
          </p:cNvSpPr>
          <p:nvPr/>
        </p:nvSpPr>
        <p:spPr>
          <a:xfrm flipH="1" flipV="1">
            <a:off x="5243265" y="5034595"/>
            <a:ext cx="1781228" cy="1292206"/>
          </a:xfrm>
          <a:prstGeom prst="round2SameRect">
            <a:avLst>
              <a:gd name="adj1" fmla="val 12385"/>
              <a:gd name="adj2" fmla="val 0"/>
            </a:avLst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5237979" y="4809456"/>
            <a:ext cx="1775945" cy="765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片側の 2 つの角を丸めた四角形 5"/>
          <p:cNvSpPr>
            <a:spLocks noChangeAspect="1"/>
          </p:cNvSpPr>
          <p:nvPr/>
        </p:nvSpPr>
        <p:spPr>
          <a:xfrm flipV="1">
            <a:off x="2135361" y="5034595"/>
            <a:ext cx="1786515" cy="1286921"/>
          </a:xfrm>
          <a:prstGeom prst="round2SameRect">
            <a:avLst>
              <a:gd name="adj1" fmla="val 12385"/>
              <a:gd name="adj2" fmla="val 0"/>
            </a:avLst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正方形/長方形 67"/>
          <p:cNvSpPr/>
          <p:nvPr/>
        </p:nvSpPr>
        <p:spPr>
          <a:xfrm>
            <a:off x="2130076" y="4890512"/>
            <a:ext cx="1781230" cy="648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片側の 2 つの角を丸めた四角形 3"/>
          <p:cNvSpPr>
            <a:spLocks noChangeAspect="1"/>
          </p:cNvSpPr>
          <p:nvPr/>
        </p:nvSpPr>
        <p:spPr>
          <a:xfrm flipV="1">
            <a:off x="2123928" y="4530552"/>
            <a:ext cx="1800000" cy="1800000"/>
          </a:xfrm>
          <a:prstGeom prst="round2SameRect">
            <a:avLst>
              <a:gd name="adj1" fmla="val 10740"/>
              <a:gd name="adj2" fmla="val 0"/>
            </a:avLst>
          </a:prstGeom>
          <a:noFill/>
          <a:ln w="635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Ink circulation Model </a:t>
            </a:r>
            <a:r>
              <a:rPr lang="en-US" altLang="ja-JP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(4)</a:t>
            </a:r>
            <a:endParaRPr kumimoji="1" lang="ja-JP" altLang="en-US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6" name="片側の 2 つの角を丸めた四角形 15"/>
          <p:cNvSpPr>
            <a:spLocks noChangeAspect="1"/>
          </p:cNvSpPr>
          <p:nvPr/>
        </p:nvSpPr>
        <p:spPr>
          <a:xfrm flipH="1" flipV="1">
            <a:off x="5227629" y="4530551"/>
            <a:ext cx="1800000" cy="1800000"/>
          </a:xfrm>
          <a:prstGeom prst="round2SameRect">
            <a:avLst>
              <a:gd name="adj1" fmla="val 10740"/>
              <a:gd name="adj2" fmla="val 0"/>
            </a:avLst>
          </a:prstGeom>
          <a:noFill/>
          <a:ln w="635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4" name="グループ化 43"/>
          <p:cNvGrpSpPr/>
          <p:nvPr/>
        </p:nvGrpSpPr>
        <p:grpSpPr>
          <a:xfrm rot="16200000" flipH="1">
            <a:off x="4467528" y="5218126"/>
            <a:ext cx="216024" cy="1360920"/>
            <a:chOff x="2267744" y="3356992"/>
            <a:chExt cx="216024" cy="648072"/>
          </a:xfrm>
        </p:grpSpPr>
        <p:cxnSp>
          <p:nvCxnSpPr>
            <p:cNvPr id="45" name="直線コネクタ 44"/>
            <p:cNvCxnSpPr/>
            <p:nvPr/>
          </p:nvCxnSpPr>
          <p:spPr>
            <a:xfrm>
              <a:off x="2267744" y="3356992"/>
              <a:ext cx="0" cy="648072"/>
            </a:xfrm>
            <a:prstGeom prst="line">
              <a:avLst/>
            </a:prstGeom>
            <a:ln w="63500">
              <a:solidFill>
                <a:schemeClr val="tx2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直線コネクタ 45"/>
            <p:cNvCxnSpPr/>
            <p:nvPr/>
          </p:nvCxnSpPr>
          <p:spPr>
            <a:xfrm>
              <a:off x="2375756" y="3356992"/>
              <a:ext cx="0" cy="648072"/>
            </a:xfrm>
            <a:prstGeom prst="line">
              <a:avLst/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直線コネクタ 46"/>
            <p:cNvCxnSpPr/>
            <p:nvPr/>
          </p:nvCxnSpPr>
          <p:spPr>
            <a:xfrm>
              <a:off x="2483768" y="3356992"/>
              <a:ext cx="0" cy="648072"/>
            </a:xfrm>
            <a:prstGeom prst="line">
              <a:avLst/>
            </a:prstGeom>
            <a:ln w="63500">
              <a:solidFill>
                <a:schemeClr val="tx2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8" name="直線コネクタ 47"/>
          <p:cNvCxnSpPr/>
          <p:nvPr/>
        </p:nvCxnSpPr>
        <p:spPr>
          <a:xfrm>
            <a:off x="3851920" y="5898582"/>
            <a:ext cx="1440160" cy="0"/>
          </a:xfrm>
          <a:prstGeom prst="line">
            <a:avLst/>
          </a:prstGeom>
          <a:ln w="152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円/楕円 41"/>
          <p:cNvSpPr>
            <a:spLocks noChangeAspect="1"/>
          </p:cNvSpPr>
          <p:nvPr/>
        </p:nvSpPr>
        <p:spPr>
          <a:xfrm>
            <a:off x="4201876" y="5538584"/>
            <a:ext cx="720000" cy="720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パイ 42"/>
          <p:cNvSpPr>
            <a:spLocks noChangeAspect="1"/>
          </p:cNvSpPr>
          <p:nvPr/>
        </p:nvSpPr>
        <p:spPr>
          <a:xfrm>
            <a:off x="4237876" y="5574584"/>
            <a:ext cx="648000" cy="648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49" name="Group 25"/>
          <p:cNvGrpSpPr>
            <a:grpSpLocks noChangeAspect="1"/>
          </p:cNvGrpSpPr>
          <p:nvPr/>
        </p:nvGrpSpPr>
        <p:grpSpPr bwMode="auto">
          <a:xfrm>
            <a:off x="3948673" y="3234328"/>
            <a:ext cx="1246653" cy="1080000"/>
            <a:chOff x="943" y="2523"/>
            <a:chExt cx="576" cy="499"/>
          </a:xfrm>
        </p:grpSpPr>
        <p:sp>
          <p:nvSpPr>
            <p:cNvPr id="50" name="AutoShape 26"/>
            <p:cNvSpPr>
              <a:spLocks noChangeArrowheads="1"/>
            </p:cNvSpPr>
            <p:nvPr/>
          </p:nvSpPr>
          <p:spPr bwMode="auto">
            <a:xfrm>
              <a:off x="943" y="2523"/>
              <a:ext cx="576" cy="453"/>
            </a:xfrm>
            <a:prstGeom prst="roundRect">
              <a:avLst>
                <a:gd name="adj" fmla="val 5556"/>
              </a:avLst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1" name="AutoShape 27"/>
            <p:cNvSpPr>
              <a:spLocks noChangeArrowheads="1"/>
            </p:cNvSpPr>
            <p:nvPr/>
          </p:nvSpPr>
          <p:spPr bwMode="auto">
            <a:xfrm flipH="1" flipV="1">
              <a:off x="975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2" name="AutoShape 28"/>
            <p:cNvSpPr>
              <a:spLocks noChangeArrowheads="1"/>
            </p:cNvSpPr>
            <p:nvPr/>
          </p:nvSpPr>
          <p:spPr bwMode="auto">
            <a:xfrm flipH="1" flipV="1">
              <a:off x="1077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8" name="AutoShape 29"/>
            <p:cNvSpPr>
              <a:spLocks noChangeArrowheads="1"/>
            </p:cNvSpPr>
            <p:nvPr/>
          </p:nvSpPr>
          <p:spPr bwMode="auto">
            <a:xfrm flipH="1" flipV="1">
              <a:off x="1179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0" name="AutoShape 30"/>
            <p:cNvSpPr>
              <a:spLocks noChangeArrowheads="1"/>
            </p:cNvSpPr>
            <p:nvPr/>
          </p:nvSpPr>
          <p:spPr bwMode="auto">
            <a:xfrm flipH="1" flipV="1">
              <a:off x="1281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1" name="AutoShape 31"/>
            <p:cNvSpPr>
              <a:spLocks noChangeArrowheads="1"/>
            </p:cNvSpPr>
            <p:nvPr/>
          </p:nvSpPr>
          <p:spPr bwMode="auto">
            <a:xfrm flipH="1" flipV="1">
              <a:off x="1383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62" name="AutoShape 32"/>
          <p:cNvSpPr>
            <a:spLocks noChangeArrowheads="1"/>
          </p:cNvSpPr>
          <p:nvPr/>
        </p:nvSpPr>
        <p:spPr bwMode="auto">
          <a:xfrm>
            <a:off x="3985304" y="3272893"/>
            <a:ext cx="1173391" cy="903829"/>
          </a:xfrm>
          <a:prstGeom prst="roundRect">
            <a:avLst>
              <a:gd name="adj" fmla="val 1921"/>
            </a:avLst>
          </a:prstGeom>
          <a:solidFill>
            <a:schemeClr val="accent2"/>
          </a:solidFill>
          <a:ln w="762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" name="台形 4"/>
          <p:cNvSpPr/>
          <p:nvPr/>
        </p:nvSpPr>
        <p:spPr>
          <a:xfrm flipV="1">
            <a:off x="4036218" y="4145945"/>
            <a:ext cx="159544" cy="98477"/>
          </a:xfrm>
          <a:prstGeom prst="trapezoid">
            <a:avLst>
              <a:gd name="adj" fmla="val 486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台形 62"/>
          <p:cNvSpPr/>
          <p:nvPr/>
        </p:nvSpPr>
        <p:spPr>
          <a:xfrm flipV="1">
            <a:off x="4257675" y="4145945"/>
            <a:ext cx="159544" cy="98477"/>
          </a:xfrm>
          <a:prstGeom prst="trapezoid">
            <a:avLst>
              <a:gd name="adj" fmla="val 486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台形 63"/>
          <p:cNvSpPr/>
          <p:nvPr/>
        </p:nvSpPr>
        <p:spPr>
          <a:xfrm flipV="1">
            <a:off x="4476750" y="4145945"/>
            <a:ext cx="159544" cy="98477"/>
          </a:xfrm>
          <a:prstGeom prst="trapezoid">
            <a:avLst>
              <a:gd name="adj" fmla="val 486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台形 64"/>
          <p:cNvSpPr/>
          <p:nvPr/>
        </p:nvSpPr>
        <p:spPr>
          <a:xfrm flipV="1">
            <a:off x="4698921" y="4145945"/>
            <a:ext cx="159544" cy="98477"/>
          </a:xfrm>
          <a:prstGeom prst="trapezoid">
            <a:avLst>
              <a:gd name="adj" fmla="val 486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台形 65"/>
          <p:cNvSpPr/>
          <p:nvPr/>
        </p:nvSpPr>
        <p:spPr>
          <a:xfrm flipV="1">
            <a:off x="4919618" y="4145945"/>
            <a:ext cx="159544" cy="98477"/>
          </a:xfrm>
          <a:prstGeom prst="trapezoid">
            <a:avLst>
              <a:gd name="adj" fmla="val 486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ストライプ矢印 6"/>
          <p:cNvSpPr>
            <a:spLocks noChangeAspect="1"/>
          </p:cNvSpPr>
          <p:nvPr/>
        </p:nvSpPr>
        <p:spPr>
          <a:xfrm flipH="1">
            <a:off x="4902826" y="2272599"/>
            <a:ext cx="672000" cy="504000"/>
          </a:xfrm>
          <a:prstGeom prst="stripedRightArrow">
            <a:avLst/>
          </a:prstGeom>
          <a:solidFill>
            <a:schemeClr val="accent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ストライプ矢印 68"/>
          <p:cNvSpPr>
            <a:spLocks noChangeAspect="1"/>
          </p:cNvSpPr>
          <p:nvPr/>
        </p:nvSpPr>
        <p:spPr>
          <a:xfrm flipH="1">
            <a:off x="3453863" y="2259191"/>
            <a:ext cx="672000" cy="504000"/>
          </a:xfrm>
          <a:prstGeom prst="stripedRightArrow">
            <a:avLst/>
          </a:prstGeom>
          <a:solidFill>
            <a:schemeClr val="accent2"/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1" name="グループ化 30"/>
          <p:cNvGrpSpPr/>
          <p:nvPr/>
        </p:nvGrpSpPr>
        <p:grpSpPr>
          <a:xfrm>
            <a:off x="6167028" y="4377164"/>
            <a:ext cx="144016" cy="288032"/>
            <a:chOff x="6876256" y="2213437"/>
            <a:chExt cx="144016" cy="288032"/>
          </a:xfrm>
        </p:grpSpPr>
        <p:cxnSp>
          <p:nvCxnSpPr>
            <p:cNvPr id="72" name="直線コネクタ 71"/>
            <p:cNvCxnSpPr/>
            <p:nvPr/>
          </p:nvCxnSpPr>
          <p:spPr>
            <a:xfrm flipH="1">
              <a:off x="7020272" y="2213437"/>
              <a:ext cx="0" cy="288032"/>
            </a:xfrm>
            <a:prstGeom prst="line">
              <a:avLst/>
            </a:prstGeom>
            <a:ln w="63500">
              <a:solidFill>
                <a:schemeClr val="tx2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>
            <a:xfrm flipH="1">
              <a:off x="6941113" y="2213437"/>
              <a:ext cx="0" cy="288032"/>
            </a:xfrm>
            <a:prstGeom prst="line">
              <a:avLst/>
            </a:prstGeom>
            <a:ln w="1016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>
            <a:xfrm flipH="1">
              <a:off x="6876256" y="2213437"/>
              <a:ext cx="0" cy="288032"/>
            </a:xfrm>
            <a:prstGeom prst="line">
              <a:avLst/>
            </a:prstGeom>
            <a:ln w="63500">
              <a:solidFill>
                <a:schemeClr val="tx2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5" name="台形 74"/>
          <p:cNvSpPr>
            <a:spLocks noChangeAspect="1"/>
          </p:cNvSpPr>
          <p:nvPr/>
        </p:nvSpPr>
        <p:spPr>
          <a:xfrm flipV="1">
            <a:off x="6183345" y="4291906"/>
            <a:ext cx="111382" cy="148138"/>
          </a:xfrm>
          <a:prstGeom prst="trapezoid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3" name="直線コネクタ 32"/>
          <p:cNvCxnSpPr/>
          <p:nvPr/>
        </p:nvCxnSpPr>
        <p:spPr>
          <a:xfrm flipV="1">
            <a:off x="6239036" y="4291906"/>
            <a:ext cx="0" cy="395582"/>
          </a:xfrm>
          <a:prstGeom prst="line">
            <a:avLst/>
          </a:prstGeom>
          <a:ln w="88900">
            <a:gradFill>
              <a:gsLst>
                <a:gs pos="0">
                  <a:schemeClr val="tx2">
                    <a:lumMod val="40000"/>
                    <a:lumOff val="60000"/>
                  </a:schemeClr>
                </a:gs>
                <a:gs pos="37000">
                  <a:schemeClr val="accent1">
                    <a:tint val="44500"/>
                    <a:satMod val="16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ストライプ矢印 75"/>
          <p:cNvSpPr>
            <a:spLocks noChangeAspect="1"/>
          </p:cNvSpPr>
          <p:nvPr/>
        </p:nvSpPr>
        <p:spPr>
          <a:xfrm flipH="1">
            <a:off x="4945571" y="2323284"/>
            <a:ext cx="537600" cy="403200"/>
          </a:xfrm>
          <a:prstGeom prst="stripedRightArrow">
            <a:avLst/>
          </a:prstGeom>
          <a:solidFill>
            <a:schemeClr val="accent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5541142" y="2348880"/>
            <a:ext cx="1047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Pressure: </a:t>
            </a:r>
            <a:r>
              <a:rPr kumimoji="1" lang="en-US" altLang="ja-JP" sz="1600" b="1" dirty="0" smtClean="0">
                <a:solidFill>
                  <a:schemeClr val="accent4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9</a:t>
            </a:r>
            <a:endParaRPr kumimoji="1" lang="ja-JP" altLang="en-US" sz="1400" b="1" dirty="0">
              <a:solidFill>
                <a:schemeClr val="accent4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7" name="円/楕円 36"/>
          <p:cNvSpPr/>
          <p:nvPr/>
        </p:nvSpPr>
        <p:spPr>
          <a:xfrm>
            <a:off x="4050072" y="4153863"/>
            <a:ext cx="129600" cy="5089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円/楕円 79"/>
          <p:cNvSpPr/>
          <p:nvPr/>
        </p:nvSpPr>
        <p:spPr>
          <a:xfrm>
            <a:off x="4272951" y="4153863"/>
            <a:ext cx="129600" cy="5089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円/楕円 80"/>
          <p:cNvSpPr/>
          <p:nvPr/>
        </p:nvSpPr>
        <p:spPr>
          <a:xfrm>
            <a:off x="4491951" y="4153863"/>
            <a:ext cx="129600" cy="5089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円/楕円 81"/>
          <p:cNvSpPr/>
          <p:nvPr/>
        </p:nvSpPr>
        <p:spPr>
          <a:xfrm>
            <a:off x="4714474" y="4153863"/>
            <a:ext cx="129600" cy="5089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円/楕円 82"/>
          <p:cNvSpPr/>
          <p:nvPr/>
        </p:nvSpPr>
        <p:spPr>
          <a:xfrm>
            <a:off x="4933474" y="4153863"/>
            <a:ext cx="129600" cy="5089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円弧 38"/>
          <p:cNvSpPr>
            <a:spLocks noChangeAspect="1"/>
          </p:cNvSpPr>
          <p:nvPr/>
        </p:nvSpPr>
        <p:spPr>
          <a:xfrm flipH="1">
            <a:off x="3528000" y="2900250"/>
            <a:ext cx="720000" cy="720000"/>
          </a:xfrm>
          <a:prstGeom prst="arc">
            <a:avLst>
              <a:gd name="adj1" fmla="val 10678650"/>
              <a:gd name="adj2" fmla="val 24213"/>
            </a:avLst>
          </a:prstGeom>
          <a:ln w="279400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円弧 84"/>
          <p:cNvSpPr>
            <a:spLocks noChangeAspect="1"/>
          </p:cNvSpPr>
          <p:nvPr/>
        </p:nvSpPr>
        <p:spPr>
          <a:xfrm flipH="1">
            <a:off x="4898497" y="2905111"/>
            <a:ext cx="720000" cy="720000"/>
          </a:xfrm>
          <a:prstGeom prst="arc">
            <a:avLst>
              <a:gd name="adj1" fmla="val 10643855"/>
              <a:gd name="adj2" fmla="val 24213"/>
            </a:avLst>
          </a:prstGeom>
          <a:ln w="279400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9" name="直線コネクタ 118"/>
          <p:cNvCxnSpPr/>
          <p:nvPr/>
        </p:nvCxnSpPr>
        <p:spPr>
          <a:xfrm>
            <a:off x="5618497" y="3260250"/>
            <a:ext cx="0" cy="2664254"/>
          </a:xfrm>
          <a:prstGeom prst="line">
            <a:avLst/>
          </a:prstGeom>
          <a:ln w="279400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直線コネクタ 119"/>
          <p:cNvCxnSpPr/>
          <p:nvPr/>
        </p:nvCxnSpPr>
        <p:spPr>
          <a:xfrm>
            <a:off x="3528000" y="3260250"/>
            <a:ext cx="0" cy="2664254"/>
          </a:xfrm>
          <a:prstGeom prst="line">
            <a:avLst/>
          </a:prstGeom>
          <a:ln w="279400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5" name="グループ化 124"/>
          <p:cNvGrpSpPr/>
          <p:nvPr/>
        </p:nvGrpSpPr>
        <p:grpSpPr>
          <a:xfrm>
            <a:off x="3528009" y="2907393"/>
            <a:ext cx="2090488" cy="3017111"/>
            <a:chOff x="3528009" y="2958049"/>
            <a:chExt cx="2090488" cy="3017111"/>
          </a:xfrm>
        </p:grpSpPr>
        <p:sp>
          <p:nvSpPr>
            <p:cNvPr id="98" name="円弧 97"/>
            <p:cNvSpPr>
              <a:spLocks noChangeAspect="1"/>
            </p:cNvSpPr>
            <p:nvPr/>
          </p:nvSpPr>
          <p:spPr>
            <a:xfrm flipH="1">
              <a:off x="4898497" y="2961267"/>
              <a:ext cx="720000" cy="720000"/>
            </a:xfrm>
            <a:prstGeom prst="arc">
              <a:avLst>
                <a:gd name="adj1" fmla="val 10643855"/>
                <a:gd name="adj2" fmla="val 24213"/>
              </a:avLst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9" name="円弧 98"/>
            <p:cNvSpPr>
              <a:spLocks noChangeAspect="1"/>
            </p:cNvSpPr>
            <p:nvPr/>
          </p:nvSpPr>
          <p:spPr>
            <a:xfrm flipH="1">
              <a:off x="3528009" y="2958049"/>
              <a:ext cx="720000" cy="720000"/>
            </a:xfrm>
            <a:prstGeom prst="arc">
              <a:avLst>
                <a:gd name="adj1" fmla="val 10713563"/>
                <a:gd name="adj2" fmla="val 24213"/>
              </a:avLst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54" name="直線コネクタ 53"/>
            <p:cNvCxnSpPr/>
            <p:nvPr/>
          </p:nvCxnSpPr>
          <p:spPr>
            <a:xfrm>
              <a:off x="3528017" y="3289787"/>
              <a:ext cx="0" cy="2685373"/>
            </a:xfrm>
            <a:prstGeom prst="line">
              <a:avLst/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直線コネクタ 52"/>
            <p:cNvCxnSpPr/>
            <p:nvPr/>
          </p:nvCxnSpPr>
          <p:spPr>
            <a:xfrm>
              <a:off x="5618497" y="3299894"/>
              <a:ext cx="0" cy="2675266"/>
            </a:xfrm>
            <a:prstGeom prst="line">
              <a:avLst/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1" name="グループ化 120"/>
          <p:cNvGrpSpPr/>
          <p:nvPr/>
        </p:nvGrpSpPr>
        <p:grpSpPr>
          <a:xfrm>
            <a:off x="2447764" y="1769016"/>
            <a:ext cx="4248472" cy="2977480"/>
            <a:chOff x="2447764" y="1819672"/>
            <a:chExt cx="4248472" cy="2977480"/>
          </a:xfrm>
        </p:grpSpPr>
        <p:sp>
          <p:nvSpPr>
            <p:cNvPr id="86" name="円弧 85"/>
            <p:cNvSpPr/>
            <p:nvPr/>
          </p:nvSpPr>
          <p:spPr>
            <a:xfrm>
              <a:off x="5781836" y="1819672"/>
              <a:ext cx="914400" cy="914400"/>
            </a:xfrm>
            <a:prstGeom prst="arc">
              <a:avLst>
                <a:gd name="adj1" fmla="val 16110961"/>
                <a:gd name="adj2" fmla="val 71609"/>
              </a:avLst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88" name="直線コネクタ 87"/>
            <p:cNvCxnSpPr/>
            <p:nvPr/>
          </p:nvCxnSpPr>
          <p:spPr>
            <a:xfrm flipH="1">
              <a:off x="4798836" y="1819672"/>
              <a:ext cx="1440200" cy="0"/>
            </a:xfrm>
            <a:prstGeom prst="line">
              <a:avLst/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直線コネクタ 93"/>
            <p:cNvCxnSpPr/>
            <p:nvPr/>
          </p:nvCxnSpPr>
          <p:spPr>
            <a:xfrm flipH="1">
              <a:off x="2915796" y="1819672"/>
              <a:ext cx="1440200" cy="0"/>
            </a:xfrm>
            <a:prstGeom prst="line">
              <a:avLst/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5" name="円弧 94"/>
            <p:cNvSpPr/>
            <p:nvPr/>
          </p:nvSpPr>
          <p:spPr>
            <a:xfrm flipH="1">
              <a:off x="2447764" y="1819672"/>
              <a:ext cx="914400" cy="914400"/>
            </a:xfrm>
            <a:prstGeom prst="arc">
              <a:avLst>
                <a:gd name="adj1" fmla="val 16012168"/>
                <a:gd name="adj2" fmla="val 71609"/>
              </a:avLst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12" name="直線コネクタ 111"/>
            <p:cNvCxnSpPr/>
            <p:nvPr/>
          </p:nvCxnSpPr>
          <p:spPr>
            <a:xfrm flipV="1">
              <a:off x="6696236" y="2276872"/>
              <a:ext cx="0" cy="2520280"/>
            </a:xfrm>
            <a:prstGeom prst="line">
              <a:avLst/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V="1">
              <a:off x="2447764" y="2276872"/>
              <a:ext cx="0" cy="2520280"/>
            </a:xfrm>
            <a:prstGeom prst="line">
              <a:avLst/>
            </a:prstGeom>
            <a:ln w="2794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2" name="グループ化 121"/>
          <p:cNvGrpSpPr/>
          <p:nvPr/>
        </p:nvGrpSpPr>
        <p:grpSpPr>
          <a:xfrm>
            <a:off x="2447764" y="1769016"/>
            <a:ext cx="4248472" cy="2985828"/>
            <a:chOff x="2447764" y="1819672"/>
            <a:chExt cx="4248472" cy="2985828"/>
          </a:xfrm>
        </p:grpSpPr>
        <p:sp>
          <p:nvSpPr>
            <p:cNvPr id="101" name="円弧 100"/>
            <p:cNvSpPr/>
            <p:nvPr/>
          </p:nvSpPr>
          <p:spPr>
            <a:xfrm>
              <a:off x="5781836" y="1819672"/>
              <a:ext cx="914400" cy="914400"/>
            </a:xfrm>
            <a:prstGeom prst="arc">
              <a:avLst>
                <a:gd name="adj1" fmla="val 16110961"/>
                <a:gd name="adj2" fmla="val 71609"/>
              </a:avLst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02" name="直線コネクタ 101"/>
            <p:cNvCxnSpPr/>
            <p:nvPr/>
          </p:nvCxnSpPr>
          <p:spPr>
            <a:xfrm flipH="1">
              <a:off x="4798836" y="1819672"/>
              <a:ext cx="1440200" cy="0"/>
            </a:xfrm>
            <a:prstGeom prst="line">
              <a:avLst/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直線コネクタ 102"/>
            <p:cNvCxnSpPr/>
            <p:nvPr/>
          </p:nvCxnSpPr>
          <p:spPr>
            <a:xfrm flipH="1">
              <a:off x="2901509" y="1819672"/>
              <a:ext cx="1440200" cy="0"/>
            </a:xfrm>
            <a:prstGeom prst="line">
              <a:avLst/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4" name="円弧 103"/>
            <p:cNvSpPr/>
            <p:nvPr/>
          </p:nvSpPr>
          <p:spPr>
            <a:xfrm flipH="1">
              <a:off x="2447764" y="1819672"/>
              <a:ext cx="914400" cy="914400"/>
            </a:xfrm>
            <a:prstGeom prst="arc">
              <a:avLst>
                <a:gd name="adj1" fmla="val 16012168"/>
                <a:gd name="adj2" fmla="val 71609"/>
              </a:avLst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15" name="直線コネクタ 114"/>
            <p:cNvCxnSpPr/>
            <p:nvPr/>
          </p:nvCxnSpPr>
          <p:spPr>
            <a:xfrm flipV="1">
              <a:off x="6696236" y="2268524"/>
              <a:ext cx="0" cy="2536976"/>
            </a:xfrm>
            <a:prstGeom prst="line">
              <a:avLst/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2447764" y="2265650"/>
              <a:ext cx="0" cy="2536976"/>
            </a:xfrm>
            <a:prstGeom prst="line">
              <a:avLst/>
            </a:prstGeom>
            <a:ln w="152400">
              <a:solidFill>
                <a:schemeClr val="bg1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7" name="円弧 126"/>
          <p:cNvSpPr/>
          <p:nvPr/>
        </p:nvSpPr>
        <p:spPr>
          <a:xfrm>
            <a:off x="5781835" y="1769717"/>
            <a:ext cx="914400" cy="914400"/>
          </a:xfrm>
          <a:prstGeom prst="arc">
            <a:avLst>
              <a:gd name="adj1" fmla="val 16110961"/>
              <a:gd name="adj2" fmla="val 71609"/>
            </a:avLst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8" name="直線コネクタ 127"/>
          <p:cNvCxnSpPr/>
          <p:nvPr/>
        </p:nvCxnSpPr>
        <p:spPr>
          <a:xfrm flipH="1">
            <a:off x="4798835" y="1769717"/>
            <a:ext cx="1440200" cy="0"/>
          </a:xfrm>
          <a:prstGeom prst="line">
            <a:avLst/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直線コネクタ 128"/>
          <p:cNvCxnSpPr/>
          <p:nvPr/>
        </p:nvCxnSpPr>
        <p:spPr>
          <a:xfrm flipH="1">
            <a:off x="2901508" y="1769717"/>
            <a:ext cx="1440200" cy="0"/>
          </a:xfrm>
          <a:prstGeom prst="line">
            <a:avLst/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0" name="円弧 129"/>
          <p:cNvSpPr/>
          <p:nvPr/>
        </p:nvSpPr>
        <p:spPr>
          <a:xfrm flipH="1">
            <a:off x="2447763" y="1769717"/>
            <a:ext cx="914400" cy="914400"/>
          </a:xfrm>
          <a:prstGeom prst="arc">
            <a:avLst>
              <a:gd name="adj1" fmla="val 16012168"/>
              <a:gd name="adj2" fmla="val 71609"/>
            </a:avLst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1" name="直線コネクタ 130"/>
          <p:cNvCxnSpPr/>
          <p:nvPr/>
        </p:nvCxnSpPr>
        <p:spPr>
          <a:xfrm flipV="1">
            <a:off x="6696235" y="2218569"/>
            <a:ext cx="0" cy="2536976"/>
          </a:xfrm>
          <a:prstGeom prst="line">
            <a:avLst/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直線コネクタ 131"/>
          <p:cNvCxnSpPr/>
          <p:nvPr/>
        </p:nvCxnSpPr>
        <p:spPr>
          <a:xfrm flipV="1">
            <a:off x="2447763" y="2215695"/>
            <a:ext cx="0" cy="2536976"/>
          </a:xfrm>
          <a:prstGeom prst="line">
            <a:avLst/>
          </a:prstGeom>
          <a:ln w="152400">
            <a:solidFill>
              <a:schemeClr val="tx2">
                <a:lumMod val="40000"/>
                <a:lumOff val="6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円/楕円 26"/>
          <p:cNvSpPr>
            <a:spLocks noChangeAspect="1"/>
          </p:cNvSpPr>
          <p:nvPr/>
        </p:nvSpPr>
        <p:spPr>
          <a:xfrm>
            <a:off x="4212000" y="1412776"/>
            <a:ext cx="720000" cy="720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パイ 27"/>
          <p:cNvSpPr>
            <a:spLocks noChangeAspect="1"/>
          </p:cNvSpPr>
          <p:nvPr/>
        </p:nvSpPr>
        <p:spPr>
          <a:xfrm>
            <a:off x="4248000" y="1448776"/>
            <a:ext cx="648000" cy="648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4" name="円弧 133"/>
          <p:cNvSpPr>
            <a:spLocks noChangeAspect="1"/>
          </p:cNvSpPr>
          <p:nvPr/>
        </p:nvSpPr>
        <p:spPr>
          <a:xfrm flipH="1">
            <a:off x="4900784" y="2910611"/>
            <a:ext cx="720000" cy="720000"/>
          </a:xfrm>
          <a:prstGeom prst="arc">
            <a:avLst>
              <a:gd name="adj1" fmla="val 10643855"/>
              <a:gd name="adj2" fmla="val 24213"/>
            </a:avLst>
          </a:prstGeom>
          <a:ln w="152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" name="円弧 134"/>
          <p:cNvSpPr>
            <a:spLocks noChangeAspect="1"/>
          </p:cNvSpPr>
          <p:nvPr/>
        </p:nvSpPr>
        <p:spPr>
          <a:xfrm flipH="1">
            <a:off x="3530296" y="2907393"/>
            <a:ext cx="720000" cy="720000"/>
          </a:xfrm>
          <a:prstGeom prst="arc">
            <a:avLst>
              <a:gd name="adj1" fmla="val 10713563"/>
              <a:gd name="adj2" fmla="val 24213"/>
            </a:avLst>
          </a:prstGeom>
          <a:ln w="152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6" name="直線コネクタ 135"/>
          <p:cNvCxnSpPr/>
          <p:nvPr/>
        </p:nvCxnSpPr>
        <p:spPr>
          <a:xfrm>
            <a:off x="3526329" y="3243107"/>
            <a:ext cx="0" cy="2685373"/>
          </a:xfrm>
          <a:prstGeom prst="line">
            <a:avLst/>
          </a:prstGeom>
          <a:ln w="152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直線コネクタ 136"/>
          <p:cNvCxnSpPr/>
          <p:nvPr/>
        </p:nvCxnSpPr>
        <p:spPr>
          <a:xfrm>
            <a:off x="5616808" y="3257190"/>
            <a:ext cx="0" cy="2675266"/>
          </a:xfrm>
          <a:prstGeom prst="line">
            <a:avLst/>
          </a:prstGeom>
          <a:ln w="152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8" name="テキスト ボックス 137"/>
          <p:cNvSpPr txBox="1"/>
          <p:nvPr/>
        </p:nvSpPr>
        <p:spPr>
          <a:xfrm>
            <a:off x="3851920" y="6300028"/>
            <a:ext cx="138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Ink Pump</a:t>
            </a:r>
            <a:endParaRPr kumimoji="1" lang="ja-JP" altLang="en-US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4920882" y="1182002"/>
            <a:ext cx="1315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Air Pump</a:t>
            </a:r>
            <a:endParaRPr kumimoji="1" lang="ja-JP" altLang="en-US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40" name="テキスト ボックス 139"/>
          <p:cNvSpPr txBox="1"/>
          <p:nvPr/>
        </p:nvSpPr>
        <p:spPr>
          <a:xfrm>
            <a:off x="3809879" y="3539882"/>
            <a:ext cx="1482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Print Head</a:t>
            </a:r>
            <a:endParaRPr kumimoji="1" lang="ja-JP" altLang="en-US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1547664" y="2384233"/>
            <a:ext cx="178125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Negative-pressure: 10</a:t>
            </a:r>
            <a:endParaRPr lang="ja-JP" altLang="en-US" sz="105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549254" y="2405725"/>
            <a:ext cx="109036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Pressure: 10</a:t>
            </a:r>
            <a:endParaRPr lang="ja-JP" altLang="en-US" sz="105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7960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accel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86400000">
                                      <p:cBhvr>
                                        <p:cTn id="6" dur="1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6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4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127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1" nodeType="withEffect">
                                  <p:stCondLst>
                                    <p:cond delay="147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1" nodeType="withEffect">
                                  <p:stCondLst>
                                    <p:cond delay="147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1" nodeType="withEffect">
                                  <p:stCondLst>
                                    <p:cond delay="14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1" nodeType="withEffect">
                                  <p:stCondLst>
                                    <p:cond delay="147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1" nodeType="withEffect">
                                  <p:stCondLst>
                                    <p:cond delay="14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147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3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23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grpId="0" nodeType="withEffect">
                                  <p:stCondLst>
                                    <p:cond delay="177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2" fill="hold" grpId="0" nodeType="withEffect">
                                  <p:stCondLst>
                                    <p:cond delay="177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2" fill="hold" grpId="0" nodeType="withEffect">
                                  <p:stCondLst>
                                    <p:cond delay="187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nodeType="withEffect">
                                  <p:stCondLst>
                                    <p:cond delay="207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4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23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4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2" fill="hold" grpId="0" nodeType="withEffect">
                                  <p:stCondLst>
                                    <p:cond delay="27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2" fill="hold" grpId="0" nodeType="withEffect">
                                  <p:stCondLst>
                                    <p:cond delay="27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mph" presetSubtype="0" accel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86400000">
                                      <p:cBhvr>
                                        <p:cTn id="76" dur="1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4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xit" presetSubtype="4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1" dur="7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6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2" presetClass="exit" presetSubtype="1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4" dur="7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6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2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grpId="2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2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grpId="2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grpId="2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grpId="2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8" presetClass="emph" presetSubtype="0" accel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86400000">
                                      <p:cBhvr>
                                        <p:cTn id="157" dur="1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8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2" presetClass="entr" presetSubtype="4" fill="hold" grpId="2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8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1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8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1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2" presetClass="entr" presetSubtype="1" fill="hold" grpId="2" nodeType="withEffect">
                                  <p:stCondLst>
                                    <p:cond delay="575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2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1" fill="hold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5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4" fill="hold" nodeType="withEffect">
                                  <p:stCondLst>
                                    <p:cond delay="850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4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2" presetClass="entr" presetSubtype="2" fill="hold" grpId="2" nodeType="withEffect">
                                  <p:stCondLst>
                                    <p:cond delay="1250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1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4" fill="hold" grpId="3" nodeType="withEffect">
                                  <p:stCondLst>
                                    <p:cond delay="1450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4" fill="hold" grpId="3" nodeType="withEffect">
                                  <p:stCondLst>
                                    <p:cond delay="1450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2" presetClass="entr" presetSubtype="4" fill="hold" grpId="3" nodeType="withEffect">
                                  <p:stCondLst>
                                    <p:cond delay="1450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2" presetClass="entr" presetSubtype="4" fill="hold" grpId="3" nodeType="withEffect">
                                  <p:stCondLst>
                                    <p:cond delay="1450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2" presetClass="entr" presetSubtype="4" fill="hold" grpId="3" nodeType="withEffect">
                                  <p:stCondLst>
                                    <p:cond delay="145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22" presetClass="entr" presetSubtype="4" fill="hold" grpId="2" nodeType="withEffect">
                                  <p:stCondLst>
                                    <p:cond delay="1450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3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ntr" presetSubtype="0" fill="hold" grpId="3" nodeType="withEffect">
                                  <p:stCondLst>
                                    <p:cond delay="1750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grpId="2" nodeType="withEffect">
                                  <p:stCondLst>
                                    <p:cond delay="1750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22" presetClass="entr" presetSubtype="1" fill="hold" grpId="2" nodeType="withEffect">
                                  <p:stCondLst>
                                    <p:cond delay="850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8" dur="18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22" presetClass="entr" presetSubtype="2" fill="hold" grpId="2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1" dur="4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22" presetClass="entr" presetSubtype="2" fill="hold" grpId="2" nodeType="withEffect">
                                  <p:stCondLst>
                                    <p:cond delay="2050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4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22" presetClass="entr" presetSubtype="2" fill="hold" grpId="2" nodeType="withEffect">
                                  <p:stCondLst>
                                    <p:cond delay="2050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22" presetClass="entr" presetSubtype="1" fill="hold" nodeType="with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0" dur="5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22" presetClass="entr" presetSubtype="4" fill="hold" grpId="2" nodeType="with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7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22" presetClass="entr" presetSubtype="4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10" presetClass="exit" presetSubtype="0" fill="hold" grpId="4" nodeType="withEffect">
                                  <p:stCondLst>
                                    <p:cond delay="3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xit" presetSubtype="0" fill="hold" grpId="3" nodeType="withEffect">
                                  <p:stCondLst>
                                    <p:cond delay="3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22" presetClass="exit" presetSubtype="4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22" presetClass="exit" presetSubtype="4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8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22" presetClass="exit" presetSubtype="4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1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22" presetClass="exit" presetSubtype="4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4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22" presetClass="exit" presetSubtype="4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7" grpId="1" animBg="1"/>
      <p:bldP spid="67" grpId="2" animBg="1"/>
      <p:bldP spid="68" grpId="0" animBg="1"/>
      <p:bldP spid="68" grpId="1" animBg="1"/>
      <p:bldP spid="68" grpId="2" animBg="1"/>
      <p:bldP spid="43" grpId="0" animBg="1"/>
      <p:bldP spid="62" grpId="0" animBg="1"/>
      <p:bldP spid="62" grpId="1" animBg="1"/>
      <p:bldP spid="62" grpId="2" animBg="1"/>
      <p:bldP spid="5" grpId="0" animBg="1"/>
      <p:bldP spid="5" grpId="1" animBg="1"/>
      <p:bldP spid="5" grpId="2" animBg="1"/>
      <p:bldP spid="5" grpId="3" animBg="1"/>
      <p:bldP spid="63" grpId="0" animBg="1"/>
      <p:bldP spid="63" grpId="1" animBg="1"/>
      <p:bldP spid="63" grpId="2" animBg="1"/>
      <p:bldP spid="63" grpId="3" animBg="1"/>
      <p:bldP spid="64" grpId="0" animBg="1"/>
      <p:bldP spid="64" grpId="1" animBg="1"/>
      <p:bldP spid="64" grpId="2" animBg="1"/>
      <p:bldP spid="64" grpId="3" animBg="1"/>
      <p:bldP spid="65" grpId="0" animBg="1"/>
      <p:bldP spid="65" grpId="1" animBg="1"/>
      <p:bldP spid="65" grpId="2" animBg="1"/>
      <p:bldP spid="65" grpId="3" animBg="1"/>
      <p:bldP spid="66" grpId="0" animBg="1"/>
      <p:bldP spid="66" grpId="1" animBg="1"/>
      <p:bldP spid="66" grpId="2" animBg="1"/>
      <p:bldP spid="66" grpId="3" animBg="1"/>
      <p:bldP spid="7" grpId="0" animBg="1"/>
      <p:bldP spid="7" grpId="2" animBg="1"/>
      <p:bldP spid="7" grpId="3" animBg="1"/>
      <p:bldP spid="7" grpId="4" animBg="1"/>
      <p:bldP spid="69" grpId="0" animBg="1"/>
      <p:bldP spid="69" grpId="1" animBg="1"/>
      <p:bldP spid="69" grpId="2" animBg="1"/>
      <p:bldP spid="75" grpId="0" animBg="1"/>
      <p:bldP spid="75" grpId="1" animBg="1"/>
      <p:bldP spid="76" grpId="0" animBg="1"/>
      <p:bldP spid="77" grpId="0"/>
      <p:bldP spid="37" grpId="0" animBg="1"/>
      <p:bldP spid="80" grpId="0" animBg="1"/>
      <p:bldP spid="81" grpId="0" animBg="1"/>
      <p:bldP spid="82" grpId="0" animBg="1"/>
      <p:bldP spid="83" grpId="0" animBg="1"/>
      <p:bldP spid="127" grpId="0" animBg="1"/>
      <p:bldP spid="127" grpId="1" animBg="1"/>
      <p:bldP spid="127" grpId="2" animBg="1"/>
      <p:bldP spid="130" grpId="0" animBg="1"/>
      <p:bldP spid="130" grpId="1" animBg="1"/>
      <p:bldP spid="130" grpId="2" animBg="1"/>
      <p:bldP spid="28" grpId="0" animBg="1"/>
      <p:bldP spid="28" grpId="1" animBg="1"/>
      <p:bldP spid="134" grpId="0" animBg="1"/>
      <p:bldP spid="134" grpId="1" animBg="1"/>
      <p:bldP spid="134" grpId="2" animBg="1"/>
      <p:bldP spid="135" grpId="0" animBg="1"/>
      <p:bldP spid="135" grpId="1" animBg="1"/>
      <p:bldP spid="135" grpId="2" animBg="1"/>
      <p:bldP spid="70" grpId="0"/>
      <p:bldP spid="70" grpId="1"/>
      <p:bldP spid="70" grpId="2"/>
      <p:bldP spid="26" grpId="0"/>
      <p:bldP spid="26" grpId="1"/>
      <p:bldP spid="26" grpId="2"/>
      <p:bldP spid="26" grpId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グループ化 222"/>
          <p:cNvGrpSpPr/>
          <p:nvPr/>
        </p:nvGrpSpPr>
        <p:grpSpPr>
          <a:xfrm>
            <a:off x="6012200" y="2616955"/>
            <a:ext cx="360000" cy="907628"/>
            <a:chOff x="6012200" y="2616955"/>
            <a:chExt cx="360000" cy="907628"/>
          </a:xfrm>
        </p:grpSpPr>
        <p:sp>
          <p:nvSpPr>
            <p:cNvPr id="224" name="円弧 223"/>
            <p:cNvSpPr>
              <a:spLocks noChangeAspect="1"/>
            </p:cNvSpPr>
            <p:nvPr/>
          </p:nvSpPr>
          <p:spPr>
            <a:xfrm>
              <a:off x="6012200" y="2616955"/>
              <a:ext cx="360000" cy="360000"/>
            </a:xfrm>
            <a:prstGeom prst="arc">
              <a:avLst>
                <a:gd name="adj1" fmla="val 16137973"/>
                <a:gd name="adj2" fmla="val 274654"/>
              </a:avLst>
            </a:prstGeom>
            <a:ln w="508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25" name="直線コネクタ 224"/>
            <p:cNvCxnSpPr/>
            <p:nvPr/>
          </p:nvCxnSpPr>
          <p:spPr>
            <a:xfrm>
              <a:off x="6372200" y="2803917"/>
              <a:ext cx="0" cy="720666"/>
            </a:xfrm>
            <a:prstGeom prst="line">
              <a:avLst/>
            </a:prstGeom>
            <a:ln w="508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8" name="図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732" y="4374287"/>
            <a:ext cx="1893380" cy="2160000"/>
          </a:xfrm>
          <a:prstGeom prst="rect">
            <a:avLst/>
          </a:prstGeom>
        </p:spPr>
      </p:pic>
      <p:sp>
        <p:nvSpPr>
          <p:cNvPr id="172" name="片側の 2 つの角を丸めた四角形 171"/>
          <p:cNvSpPr/>
          <p:nvPr/>
        </p:nvSpPr>
        <p:spPr>
          <a:xfrm flipV="1">
            <a:off x="4590288" y="4929148"/>
            <a:ext cx="965184" cy="512786"/>
          </a:xfrm>
          <a:prstGeom prst="round2SameRect">
            <a:avLst>
              <a:gd name="adj1" fmla="val 5329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53" name="片側の 2 つの角を丸めた四角形 1052"/>
          <p:cNvSpPr/>
          <p:nvPr/>
        </p:nvSpPr>
        <p:spPr>
          <a:xfrm flipV="1">
            <a:off x="3710533" y="4941854"/>
            <a:ext cx="720080" cy="499926"/>
          </a:xfrm>
          <a:prstGeom prst="round2SameRect">
            <a:avLst>
              <a:gd name="adj1" fmla="val 5329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143000"/>
          </a:xfrm>
        </p:spPr>
        <p:txBody>
          <a:bodyPr>
            <a:normAutofit/>
          </a:bodyPr>
          <a:lstStyle/>
          <a:p>
            <a:r>
              <a:rPr kumimoji="1" lang="en-US" altLang="ja-JP" sz="3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Pressure Control (1)</a:t>
            </a:r>
            <a:endParaRPr kumimoji="1" lang="ja-JP" altLang="en-US" sz="32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4328901" y="5407241"/>
            <a:ext cx="0" cy="783109"/>
          </a:xfrm>
          <a:prstGeom prst="line">
            <a:avLst/>
          </a:prstGeom>
          <a:ln w="50800" cap="rnd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4400639" y="5577587"/>
            <a:ext cx="0" cy="612923"/>
          </a:xfrm>
          <a:prstGeom prst="line">
            <a:avLst/>
          </a:prstGeom>
          <a:ln w="50800" cap="rnd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4420022" y="5592122"/>
            <a:ext cx="450868" cy="0"/>
          </a:xfrm>
          <a:prstGeom prst="line">
            <a:avLst/>
          </a:prstGeom>
          <a:ln w="88900" cap="rnd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4341777" y="6182071"/>
            <a:ext cx="47813" cy="0"/>
          </a:xfrm>
          <a:prstGeom prst="line">
            <a:avLst/>
          </a:prstGeom>
          <a:ln w="66675" cap="rnd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V="1">
            <a:off x="4864998" y="5454288"/>
            <a:ext cx="0" cy="123300"/>
          </a:xfrm>
          <a:prstGeom prst="line">
            <a:avLst/>
          </a:prstGeom>
          <a:ln w="114300" cap="rnd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円/楕円 69"/>
          <p:cNvSpPr>
            <a:spLocks noChangeAspect="1"/>
          </p:cNvSpPr>
          <p:nvPr/>
        </p:nvSpPr>
        <p:spPr>
          <a:xfrm>
            <a:off x="5082082" y="5804724"/>
            <a:ext cx="432000" cy="432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パイ 71"/>
          <p:cNvSpPr>
            <a:spLocks noChangeAspect="1"/>
          </p:cNvSpPr>
          <p:nvPr/>
        </p:nvSpPr>
        <p:spPr>
          <a:xfrm>
            <a:off x="5100082" y="5822724"/>
            <a:ext cx="396000" cy="396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834" y="692381"/>
            <a:ext cx="480260" cy="900000"/>
          </a:xfrm>
          <a:prstGeom prst="rect">
            <a:avLst/>
          </a:prstGeom>
        </p:spPr>
      </p:pic>
      <p:sp>
        <p:nvSpPr>
          <p:cNvPr id="27" name="角丸四角形 26"/>
          <p:cNvSpPr/>
          <p:nvPr/>
        </p:nvSpPr>
        <p:spPr>
          <a:xfrm>
            <a:off x="2593939" y="883691"/>
            <a:ext cx="91440" cy="50795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39" name="直線コネクタ 1038"/>
          <p:cNvCxnSpPr/>
          <p:nvPr/>
        </p:nvCxnSpPr>
        <p:spPr>
          <a:xfrm>
            <a:off x="2320306" y="1382093"/>
            <a:ext cx="277595" cy="0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8" name="テキスト ボックス 267"/>
          <p:cNvSpPr txBox="1"/>
          <p:nvPr/>
        </p:nvSpPr>
        <p:spPr>
          <a:xfrm>
            <a:off x="1581940" y="823915"/>
            <a:ext cx="10759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supply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7" name="角丸四角形 16"/>
          <p:cNvSpPr/>
          <p:nvPr/>
        </p:nvSpPr>
        <p:spPr>
          <a:xfrm rot="182048">
            <a:off x="189794" y="1110849"/>
            <a:ext cx="2131601" cy="444956"/>
          </a:xfrm>
          <a:prstGeom prst="roundRect">
            <a:avLst>
              <a:gd name="adj" fmla="val 8098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9" name="テキスト ボックス 198"/>
          <p:cNvSpPr txBox="1"/>
          <p:nvPr/>
        </p:nvSpPr>
        <p:spPr>
          <a:xfrm>
            <a:off x="467544" y="1228355"/>
            <a:ext cx="87716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cartridge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311" name="グループ化 310"/>
          <p:cNvGrpSpPr/>
          <p:nvPr/>
        </p:nvGrpSpPr>
        <p:grpSpPr>
          <a:xfrm>
            <a:off x="7241805" y="1587337"/>
            <a:ext cx="976407" cy="425769"/>
            <a:chOff x="7443961" y="1340282"/>
            <a:chExt cx="976407" cy="425769"/>
          </a:xfrm>
        </p:grpSpPr>
        <p:pic>
          <p:nvPicPr>
            <p:cNvPr id="312" name="図 3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681076" y="1103167"/>
              <a:ext cx="425769" cy="900000"/>
            </a:xfrm>
            <a:prstGeom prst="rect">
              <a:avLst/>
            </a:prstGeom>
          </p:spPr>
        </p:pic>
        <p:sp>
          <p:nvSpPr>
            <p:cNvPr id="313" name="片側の 2 つの角を丸めた四角形 312"/>
            <p:cNvSpPr/>
            <p:nvPr/>
          </p:nvSpPr>
          <p:spPr>
            <a:xfrm rot="5400000">
              <a:off x="8273053" y="1422571"/>
              <a:ext cx="141814" cy="1528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42" name="グループ化 341"/>
          <p:cNvGrpSpPr/>
          <p:nvPr/>
        </p:nvGrpSpPr>
        <p:grpSpPr>
          <a:xfrm>
            <a:off x="7193550" y="4013515"/>
            <a:ext cx="976407" cy="425769"/>
            <a:chOff x="7443961" y="1340282"/>
            <a:chExt cx="976407" cy="425769"/>
          </a:xfrm>
        </p:grpSpPr>
        <p:pic>
          <p:nvPicPr>
            <p:cNvPr id="343" name="図 34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681076" y="1103167"/>
              <a:ext cx="425769" cy="900000"/>
            </a:xfrm>
            <a:prstGeom prst="rect">
              <a:avLst/>
            </a:prstGeom>
          </p:spPr>
        </p:pic>
        <p:sp>
          <p:nvSpPr>
            <p:cNvPr id="344" name="片側の 2 つの角を丸めた四角形 343"/>
            <p:cNvSpPr/>
            <p:nvPr/>
          </p:nvSpPr>
          <p:spPr>
            <a:xfrm rot="5400000">
              <a:off x="8273053" y="1422571"/>
              <a:ext cx="141814" cy="1528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5" name="グループ化 64"/>
          <p:cNvGrpSpPr/>
          <p:nvPr/>
        </p:nvGrpSpPr>
        <p:grpSpPr>
          <a:xfrm>
            <a:off x="8030766" y="1029246"/>
            <a:ext cx="1015217" cy="5487578"/>
            <a:chOff x="8028464" y="1029246"/>
            <a:chExt cx="1015217" cy="5487578"/>
          </a:xfrm>
        </p:grpSpPr>
        <p:sp>
          <p:nvSpPr>
            <p:cNvPr id="332" name="片側の 2 つの角を切り取った四角形 331"/>
            <p:cNvSpPr/>
            <p:nvPr/>
          </p:nvSpPr>
          <p:spPr>
            <a:xfrm>
              <a:off x="8453247" y="1029246"/>
              <a:ext cx="590434" cy="97037"/>
            </a:xfrm>
            <a:prstGeom prst="snip2Same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63" name="グループ化 62"/>
            <p:cNvGrpSpPr/>
            <p:nvPr/>
          </p:nvGrpSpPr>
          <p:grpSpPr>
            <a:xfrm>
              <a:off x="8028464" y="1126283"/>
              <a:ext cx="720000" cy="5390541"/>
              <a:chOff x="8028464" y="1126283"/>
              <a:chExt cx="720000" cy="5390541"/>
            </a:xfrm>
          </p:grpSpPr>
          <p:cxnSp>
            <p:nvCxnSpPr>
              <p:cNvPr id="315" name="直線コネクタ 314"/>
              <p:cNvCxnSpPr/>
              <p:nvPr/>
            </p:nvCxnSpPr>
            <p:spPr>
              <a:xfrm>
                <a:off x="8748464" y="1126283"/>
                <a:ext cx="0" cy="5025969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71" name="円弧 370"/>
              <p:cNvSpPr>
                <a:spLocks noChangeAspect="1"/>
              </p:cNvSpPr>
              <p:nvPr/>
            </p:nvSpPr>
            <p:spPr>
              <a:xfrm flipV="1">
                <a:off x="8028464" y="5796824"/>
                <a:ext cx="720000" cy="720000"/>
              </a:xfrm>
              <a:prstGeom prst="arc">
                <a:avLst>
                  <a:gd name="adj1" fmla="val 10681504"/>
                  <a:gd name="adj2" fmla="val 111757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66" name="グループ化 65"/>
          <p:cNvGrpSpPr/>
          <p:nvPr/>
        </p:nvGrpSpPr>
        <p:grpSpPr>
          <a:xfrm>
            <a:off x="6423907" y="5745612"/>
            <a:ext cx="2074004" cy="421640"/>
            <a:chOff x="6423907" y="5745612"/>
            <a:chExt cx="2074004" cy="421640"/>
          </a:xfrm>
        </p:grpSpPr>
        <p:grpSp>
          <p:nvGrpSpPr>
            <p:cNvPr id="368" name="グループ化 367"/>
            <p:cNvGrpSpPr/>
            <p:nvPr/>
          </p:nvGrpSpPr>
          <p:grpSpPr>
            <a:xfrm>
              <a:off x="6423907" y="5745612"/>
              <a:ext cx="2074004" cy="421640"/>
              <a:chOff x="6602452" y="5822724"/>
              <a:chExt cx="2074004" cy="421640"/>
            </a:xfrm>
          </p:grpSpPr>
          <p:sp>
            <p:nvSpPr>
              <p:cNvPr id="369" name="左大かっこ 368"/>
              <p:cNvSpPr>
                <a:spLocks noChangeAspect="1"/>
              </p:cNvSpPr>
              <p:nvPr/>
            </p:nvSpPr>
            <p:spPr>
              <a:xfrm rot="16200000">
                <a:off x="7475040" y="4950136"/>
                <a:ext cx="328828" cy="2074004"/>
              </a:xfrm>
              <a:prstGeom prst="leftBracket">
                <a:avLst>
                  <a:gd name="adj" fmla="val 102198"/>
                </a:avLst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70" name="左大かっこ 369"/>
              <p:cNvSpPr>
                <a:spLocks noChangeAspect="1"/>
              </p:cNvSpPr>
              <p:nvPr/>
            </p:nvSpPr>
            <p:spPr>
              <a:xfrm rot="16200000">
                <a:off x="8151358" y="6051594"/>
                <a:ext cx="111862" cy="273678"/>
              </a:xfrm>
              <a:prstGeom prst="leftBracket">
                <a:avLst>
                  <a:gd name="adj" fmla="val 77125"/>
                </a:avLst>
              </a:prstGeom>
              <a:solidFill>
                <a:schemeClr val="bg1"/>
              </a:solidFill>
              <a:ln w="38100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72" name="円/楕円 371"/>
            <p:cNvSpPr>
              <a:spLocks noChangeAspect="1"/>
            </p:cNvSpPr>
            <p:nvPr/>
          </p:nvSpPr>
          <p:spPr>
            <a:xfrm>
              <a:off x="7937589" y="5964386"/>
              <a:ext cx="180000" cy="1800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3" name="グループ化 372"/>
            <p:cNvGrpSpPr/>
            <p:nvPr/>
          </p:nvGrpSpPr>
          <p:grpSpPr>
            <a:xfrm rot="20115101">
              <a:off x="6780840" y="5827017"/>
              <a:ext cx="387568" cy="144000"/>
              <a:chOff x="3777027" y="4970303"/>
              <a:chExt cx="387568" cy="144000"/>
            </a:xfrm>
          </p:grpSpPr>
          <p:sp>
            <p:nvSpPr>
              <p:cNvPr id="374" name="正方形/長方形 373"/>
              <p:cNvSpPr/>
              <p:nvPr/>
            </p:nvSpPr>
            <p:spPr>
              <a:xfrm>
                <a:off x="3777027" y="4970303"/>
                <a:ext cx="216024" cy="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375" name="直線コネクタ 374"/>
              <p:cNvCxnSpPr>
                <a:stCxn id="374" idx="0"/>
              </p:cNvCxnSpPr>
              <p:nvPr/>
            </p:nvCxnSpPr>
            <p:spPr>
              <a:xfrm>
                <a:off x="3885039" y="4970303"/>
                <a:ext cx="279556" cy="0"/>
              </a:xfrm>
              <a:prstGeom prst="line">
                <a:avLst/>
              </a:prstGeom>
              <a:ln w="19050">
                <a:solidFill>
                  <a:schemeClr val="accent6"/>
                </a:solidFill>
                <a:headEnd type="none"/>
                <a:tailEnd type="oval" w="sm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83" name="テキスト ボックス 382"/>
          <p:cNvSpPr txBox="1"/>
          <p:nvPr/>
        </p:nvSpPr>
        <p:spPr>
          <a:xfrm>
            <a:off x="6553695" y="6127241"/>
            <a:ext cx="10919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Overflow Pan</a:t>
            </a:r>
            <a:endParaRPr kumimoji="1" lang="ja-JP" altLang="en-US" sz="1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87" name="テキスト ボックス 386"/>
          <p:cNvSpPr txBox="1"/>
          <p:nvPr/>
        </p:nvSpPr>
        <p:spPr>
          <a:xfrm>
            <a:off x="8393244" y="783025"/>
            <a:ext cx="71526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Air Filter</a:t>
            </a:r>
            <a:endParaRPr kumimoji="1" lang="ja-JP" altLang="en-US" sz="9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89" name="テキスト ボックス 388"/>
          <p:cNvSpPr txBox="1"/>
          <p:nvPr/>
        </p:nvSpPr>
        <p:spPr>
          <a:xfrm>
            <a:off x="7197072" y="3707740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tank air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90" name="テキスト ボックス 389"/>
          <p:cNvSpPr txBox="1"/>
          <p:nvPr/>
        </p:nvSpPr>
        <p:spPr>
          <a:xfrm>
            <a:off x="7236296" y="1268760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ink 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Tank air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58" name="グループ化 57"/>
          <p:cNvGrpSpPr/>
          <p:nvPr/>
        </p:nvGrpSpPr>
        <p:grpSpPr>
          <a:xfrm>
            <a:off x="4216696" y="3534287"/>
            <a:ext cx="4531768" cy="1198006"/>
            <a:chOff x="4214366" y="3534287"/>
            <a:chExt cx="4531768" cy="1198006"/>
          </a:xfrm>
        </p:grpSpPr>
        <p:grpSp>
          <p:nvGrpSpPr>
            <p:cNvPr id="299" name="グループ化 298"/>
            <p:cNvGrpSpPr/>
            <p:nvPr/>
          </p:nvGrpSpPr>
          <p:grpSpPr>
            <a:xfrm>
              <a:off x="4214366" y="3652293"/>
              <a:ext cx="1732132" cy="1080000"/>
              <a:chOff x="4214366" y="3652293"/>
              <a:chExt cx="1732132" cy="1080000"/>
            </a:xfrm>
          </p:grpSpPr>
          <p:sp>
            <p:nvSpPr>
              <p:cNvPr id="300" name="円弧 299"/>
              <p:cNvSpPr>
                <a:spLocks noChangeAspect="1"/>
              </p:cNvSpPr>
              <p:nvPr/>
            </p:nvSpPr>
            <p:spPr>
              <a:xfrm flipH="1">
                <a:off x="4214366" y="4192293"/>
                <a:ext cx="540000" cy="540000"/>
              </a:xfrm>
              <a:prstGeom prst="arc">
                <a:avLst>
                  <a:gd name="adj1" fmla="val 16072467"/>
                  <a:gd name="adj2" fmla="val 0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301" name="直線コネクタ 300"/>
              <p:cNvCxnSpPr/>
              <p:nvPr/>
            </p:nvCxnSpPr>
            <p:spPr>
              <a:xfrm>
                <a:off x="4484366" y="4192293"/>
                <a:ext cx="1200073" cy="0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2" name="円弧 301"/>
              <p:cNvSpPr>
                <a:spLocks noChangeAspect="1"/>
              </p:cNvSpPr>
              <p:nvPr/>
            </p:nvSpPr>
            <p:spPr>
              <a:xfrm rot="5400000">
                <a:off x="5406498" y="3652293"/>
                <a:ext cx="540000" cy="540000"/>
              </a:xfrm>
              <a:prstGeom prst="arc">
                <a:avLst>
                  <a:gd name="adj1" fmla="val 15801633"/>
                  <a:gd name="adj2" fmla="val 126361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07" name="円弧 306"/>
            <p:cNvSpPr>
              <a:spLocks noChangeAspect="1"/>
            </p:cNvSpPr>
            <p:nvPr/>
          </p:nvSpPr>
          <p:spPr>
            <a:xfrm rot="5400000" flipV="1">
              <a:off x="6908879" y="3631940"/>
              <a:ext cx="540000" cy="54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0" name="円弧 309"/>
            <p:cNvSpPr>
              <a:spLocks noChangeAspect="1"/>
            </p:cNvSpPr>
            <p:nvPr/>
          </p:nvSpPr>
          <p:spPr>
            <a:xfrm rot="5400000" flipV="1">
              <a:off x="7905106" y="4258112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30" name="直線コネクタ 329"/>
            <p:cNvCxnSpPr/>
            <p:nvPr/>
          </p:nvCxnSpPr>
          <p:spPr>
            <a:xfrm>
              <a:off x="8085106" y="4618112"/>
              <a:ext cx="661028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4" name="角丸四角形 393"/>
            <p:cNvSpPr/>
            <p:nvPr/>
          </p:nvSpPr>
          <p:spPr>
            <a:xfrm>
              <a:off x="5796136" y="3534287"/>
              <a:ext cx="1457992" cy="360000"/>
            </a:xfrm>
            <a:prstGeom prst="round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97" name="テキスト ボックス 396"/>
          <p:cNvSpPr txBox="1"/>
          <p:nvPr/>
        </p:nvSpPr>
        <p:spPr>
          <a:xfrm>
            <a:off x="5840177" y="3538078"/>
            <a:ext cx="1398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Common air chamber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61" name="グループ化 60"/>
          <p:cNvGrpSpPr/>
          <p:nvPr/>
        </p:nvGrpSpPr>
        <p:grpSpPr>
          <a:xfrm>
            <a:off x="5364088" y="932579"/>
            <a:ext cx="3384376" cy="3058396"/>
            <a:chOff x="5364088" y="932579"/>
            <a:chExt cx="3384376" cy="3058396"/>
          </a:xfrm>
        </p:grpSpPr>
        <p:sp>
          <p:nvSpPr>
            <p:cNvPr id="292" name="円弧 291"/>
            <p:cNvSpPr>
              <a:spLocks noChangeAspect="1"/>
            </p:cNvSpPr>
            <p:nvPr/>
          </p:nvSpPr>
          <p:spPr>
            <a:xfrm rot="5400000" flipV="1">
              <a:off x="7956416" y="1833107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03" name="グループ化 302"/>
            <p:cNvGrpSpPr/>
            <p:nvPr/>
          </p:nvGrpSpPr>
          <p:grpSpPr>
            <a:xfrm>
              <a:off x="5421238" y="1197209"/>
              <a:ext cx="559014" cy="2793766"/>
              <a:chOff x="5421238" y="1197209"/>
              <a:chExt cx="559014" cy="2793766"/>
            </a:xfrm>
          </p:grpSpPr>
          <p:cxnSp>
            <p:nvCxnSpPr>
              <p:cNvPr id="304" name="直線コネクタ 303"/>
              <p:cNvCxnSpPr/>
              <p:nvPr/>
            </p:nvCxnSpPr>
            <p:spPr>
              <a:xfrm flipV="1">
                <a:off x="5421808" y="2007027"/>
                <a:ext cx="0" cy="1983948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5" name="円弧 304"/>
              <p:cNvSpPr>
                <a:spLocks noChangeAspect="1"/>
              </p:cNvSpPr>
              <p:nvPr/>
            </p:nvSpPr>
            <p:spPr>
              <a:xfrm rot="16200000">
                <a:off x="5421238" y="1737210"/>
                <a:ext cx="540000" cy="540000"/>
              </a:xfrm>
              <a:prstGeom prst="arc">
                <a:avLst>
                  <a:gd name="adj1" fmla="val 16006164"/>
                  <a:gd name="adj2" fmla="val 145444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6" name="円弧 305"/>
              <p:cNvSpPr>
                <a:spLocks noChangeAspect="1"/>
              </p:cNvSpPr>
              <p:nvPr/>
            </p:nvSpPr>
            <p:spPr>
              <a:xfrm rot="5400000">
                <a:off x="5440252" y="1197209"/>
                <a:ext cx="540000" cy="540000"/>
              </a:xfrm>
              <a:prstGeom prst="arc">
                <a:avLst>
                  <a:gd name="adj1" fmla="val 16381319"/>
                  <a:gd name="adj2" fmla="val 193836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328" name="直線コネクタ 327"/>
            <p:cNvCxnSpPr/>
            <p:nvPr/>
          </p:nvCxnSpPr>
          <p:spPr>
            <a:xfrm>
              <a:off x="8136693" y="2193107"/>
              <a:ext cx="611771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2" name="円弧 401"/>
            <p:cNvSpPr>
              <a:spLocks noChangeAspect="1"/>
            </p:cNvSpPr>
            <p:nvPr/>
          </p:nvSpPr>
          <p:spPr>
            <a:xfrm rot="5400000" flipV="1">
              <a:off x="6962860" y="1211129"/>
              <a:ext cx="540000" cy="54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03" name="直線コネクタ 402"/>
            <p:cNvCxnSpPr/>
            <p:nvPr/>
          </p:nvCxnSpPr>
          <p:spPr>
            <a:xfrm flipV="1">
              <a:off x="6962860" y="1113064"/>
              <a:ext cx="0" cy="359031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4" name="円弧 403"/>
            <p:cNvSpPr>
              <a:spLocks noChangeAspect="1"/>
            </p:cNvSpPr>
            <p:nvPr/>
          </p:nvSpPr>
          <p:spPr>
            <a:xfrm>
              <a:off x="6602860" y="932579"/>
              <a:ext cx="360000" cy="360000"/>
            </a:xfrm>
            <a:prstGeom prst="arc">
              <a:avLst>
                <a:gd name="adj1" fmla="val 10656660"/>
                <a:gd name="adj2" fmla="val 1022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1" name="角丸四角形 410"/>
            <p:cNvSpPr/>
            <p:nvPr/>
          </p:nvSpPr>
          <p:spPr>
            <a:xfrm>
              <a:off x="5364088" y="1118051"/>
              <a:ext cx="1457992" cy="360000"/>
            </a:xfrm>
            <a:prstGeom prst="round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12" name="テキスト ボックス 411"/>
          <p:cNvSpPr txBox="1"/>
          <p:nvPr/>
        </p:nvSpPr>
        <p:spPr>
          <a:xfrm>
            <a:off x="5364088" y="1115452"/>
            <a:ext cx="1453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Pressurization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Common air chamber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38" name="円弧 337"/>
          <p:cNvSpPr>
            <a:spLocks noChangeAspect="1"/>
          </p:cNvSpPr>
          <p:nvPr/>
        </p:nvSpPr>
        <p:spPr>
          <a:xfrm flipH="1">
            <a:off x="4216671" y="4194675"/>
            <a:ext cx="540000" cy="540000"/>
          </a:xfrm>
          <a:prstGeom prst="arc">
            <a:avLst>
              <a:gd name="adj1" fmla="val 16072467"/>
              <a:gd name="adj2" fmla="val 0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39" name="直線コネクタ 338"/>
          <p:cNvCxnSpPr/>
          <p:nvPr/>
        </p:nvCxnSpPr>
        <p:spPr>
          <a:xfrm>
            <a:off x="4472819" y="4194675"/>
            <a:ext cx="1230786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0" name="円弧 339"/>
          <p:cNvSpPr>
            <a:spLocks noChangeAspect="1"/>
          </p:cNvSpPr>
          <p:nvPr/>
        </p:nvSpPr>
        <p:spPr>
          <a:xfrm rot="5400000">
            <a:off x="5406498" y="3654675"/>
            <a:ext cx="540000" cy="540000"/>
          </a:xfrm>
          <a:prstGeom prst="arc">
            <a:avLst>
              <a:gd name="adj1" fmla="val 15586547"/>
              <a:gd name="adj2" fmla="val 126361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1" name="円弧 340"/>
          <p:cNvSpPr>
            <a:spLocks noChangeAspect="1"/>
          </p:cNvSpPr>
          <p:nvPr/>
        </p:nvSpPr>
        <p:spPr>
          <a:xfrm rot="5400000" flipV="1">
            <a:off x="6908879" y="3631940"/>
            <a:ext cx="540000" cy="540000"/>
          </a:xfrm>
          <a:prstGeom prst="arc">
            <a:avLst>
              <a:gd name="adj1" fmla="val 15946972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6" name="円弧 345"/>
          <p:cNvSpPr>
            <a:spLocks noChangeAspect="1"/>
          </p:cNvSpPr>
          <p:nvPr/>
        </p:nvSpPr>
        <p:spPr>
          <a:xfrm rot="5400000" flipV="1">
            <a:off x="7905106" y="4258113"/>
            <a:ext cx="360000" cy="360000"/>
          </a:xfrm>
          <a:prstGeom prst="arc">
            <a:avLst>
              <a:gd name="adj1" fmla="val 160634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7" name="直線コネクタ 346"/>
          <p:cNvCxnSpPr/>
          <p:nvPr/>
        </p:nvCxnSpPr>
        <p:spPr>
          <a:xfrm flipV="1">
            <a:off x="8085106" y="4618112"/>
            <a:ext cx="617255" cy="1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8" name="円弧 347"/>
          <p:cNvSpPr>
            <a:spLocks noChangeAspect="1"/>
          </p:cNvSpPr>
          <p:nvPr/>
        </p:nvSpPr>
        <p:spPr>
          <a:xfrm flipV="1">
            <a:off x="8660705" y="4527354"/>
            <a:ext cx="90000" cy="90000"/>
          </a:xfrm>
          <a:prstGeom prst="arc">
            <a:avLst>
              <a:gd name="adj1" fmla="val 150309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9" name="直線コネクタ 348"/>
          <p:cNvCxnSpPr/>
          <p:nvPr/>
        </p:nvCxnSpPr>
        <p:spPr>
          <a:xfrm>
            <a:off x="8750705" y="1113064"/>
            <a:ext cx="0" cy="3463807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7" name="直線コネクタ 416"/>
          <p:cNvCxnSpPr/>
          <p:nvPr/>
        </p:nvCxnSpPr>
        <p:spPr>
          <a:xfrm flipV="1">
            <a:off x="5419809" y="2013108"/>
            <a:ext cx="0" cy="1990113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8" name="円弧 417"/>
          <p:cNvSpPr>
            <a:spLocks noChangeAspect="1"/>
          </p:cNvSpPr>
          <p:nvPr/>
        </p:nvSpPr>
        <p:spPr>
          <a:xfrm rot="16200000">
            <a:off x="5419808" y="1737213"/>
            <a:ext cx="540000" cy="540000"/>
          </a:xfrm>
          <a:prstGeom prst="arc">
            <a:avLst>
              <a:gd name="adj1" fmla="val 16006164"/>
              <a:gd name="adj2" fmla="val 145444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9" name="円弧 418"/>
          <p:cNvSpPr>
            <a:spLocks noChangeAspect="1"/>
          </p:cNvSpPr>
          <p:nvPr/>
        </p:nvSpPr>
        <p:spPr>
          <a:xfrm rot="5400000">
            <a:off x="5441203" y="1197212"/>
            <a:ext cx="540000" cy="540000"/>
          </a:xfrm>
          <a:prstGeom prst="arc">
            <a:avLst>
              <a:gd name="adj1" fmla="val 16219099"/>
              <a:gd name="adj2" fmla="val 193836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6" name="角丸四角形 425"/>
          <p:cNvSpPr/>
          <p:nvPr/>
        </p:nvSpPr>
        <p:spPr>
          <a:xfrm>
            <a:off x="7425215" y="4138324"/>
            <a:ext cx="387358" cy="67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4" name="Group 25"/>
          <p:cNvGrpSpPr>
            <a:grpSpLocks/>
          </p:cNvGrpSpPr>
          <p:nvPr/>
        </p:nvGrpSpPr>
        <p:grpSpPr bwMode="auto">
          <a:xfrm>
            <a:off x="625058" y="2869751"/>
            <a:ext cx="914400" cy="792163"/>
            <a:chOff x="943" y="2523"/>
            <a:chExt cx="576" cy="499"/>
          </a:xfrm>
        </p:grpSpPr>
        <p:sp>
          <p:nvSpPr>
            <p:cNvPr id="115" name="AutoShape 26"/>
            <p:cNvSpPr>
              <a:spLocks noChangeArrowheads="1"/>
            </p:cNvSpPr>
            <p:nvPr/>
          </p:nvSpPr>
          <p:spPr bwMode="auto">
            <a:xfrm>
              <a:off x="943" y="2523"/>
              <a:ext cx="576" cy="453"/>
            </a:xfrm>
            <a:prstGeom prst="roundRect">
              <a:avLst>
                <a:gd name="adj" fmla="val 5556"/>
              </a:avLst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6" name="AutoShape 27"/>
            <p:cNvSpPr>
              <a:spLocks noChangeArrowheads="1"/>
            </p:cNvSpPr>
            <p:nvPr/>
          </p:nvSpPr>
          <p:spPr bwMode="auto">
            <a:xfrm flipH="1" flipV="1">
              <a:off x="975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7" name="AutoShape 28"/>
            <p:cNvSpPr>
              <a:spLocks noChangeArrowheads="1"/>
            </p:cNvSpPr>
            <p:nvPr/>
          </p:nvSpPr>
          <p:spPr bwMode="auto">
            <a:xfrm flipH="1" flipV="1">
              <a:off x="1077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8" name="AutoShape 29"/>
            <p:cNvSpPr>
              <a:spLocks noChangeArrowheads="1"/>
            </p:cNvSpPr>
            <p:nvPr/>
          </p:nvSpPr>
          <p:spPr bwMode="auto">
            <a:xfrm flipH="1" flipV="1">
              <a:off x="1179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9" name="AutoShape 30"/>
            <p:cNvSpPr>
              <a:spLocks noChangeArrowheads="1"/>
            </p:cNvSpPr>
            <p:nvPr/>
          </p:nvSpPr>
          <p:spPr bwMode="auto">
            <a:xfrm flipH="1" flipV="1">
              <a:off x="1281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0" name="AutoShape 31"/>
            <p:cNvSpPr>
              <a:spLocks noChangeArrowheads="1"/>
            </p:cNvSpPr>
            <p:nvPr/>
          </p:nvSpPr>
          <p:spPr bwMode="auto">
            <a:xfrm flipH="1" flipV="1">
              <a:off x="1383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21" name="AutoShape 32"/>
          <p:cNvSpPr>
            <a:spLocks noChangeArrowheads="1"/>
          </p:cNvSpPr>
          <p:nvPr/>
        </p:nvSpPr>
        <p:spPr bwMode="auto">
          <a:xfrm>
            <a:off x="659983" y="2904676"/>
            <a:ext cx="849312" cy="647700"/>
          </a:xfrm>
          <a:prstGeom prst="roundRect">
            <a:avLst>
              <a:gd name="adj" fmla="val 491"/>
            </a:avLst>
          </a:prstGeom>
          <a:solidFill>
            <a:schemeClr val="accent2"/>
          </a:solidFill>
          <a:ln w="762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122" name="Group 25"/>
          <p:cNvGrpSpPr>
            <a:grpSpLocks/>
          </p:cNvGrpSpPr>
          <p:nvPr/>
        </p:nvGrpSpPr>
        <p:grpSpPr bwMode="auto">
          <a:xfrm>
            <a:off x="2145432" y="2875211"/>
            <a:ext cx="914400" cy="792163"/>
            <a:chOff x="943" y="2523"/>
            <a:chExt cx="576" cy="499"/>
          </a:xfrm>
        </p:grpSpPr>
        <p:sp>
          <p:nvSpPr>
            <p:cNvPr id="123" name="AutoShape 26"/>
            <p:cNvSpPr>
              <a:spLocks noChangeArrowheads="1"/>
            </p:cNvSpPr>
            <p:nvPr/>
          </p:nvSpPr>
          <p:spPr bwMode="auto">
            <a:xfrm>
              <a:off x="943" y="2523"/>
              <a:ext cx="576" cy="453"/>
            </a:xfrm>
            <a:prstGeom prst="roundRect">
              <a:avLst>
                <a:gd name="adj" fmla="val 5556"/>
              </a:avLst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4" name="AutoShape 27"/>
            <p:cNvSpPr>
              <a:spLocks noChangeArrowheads="1"/>
            </p:cNvSpPr>
            <p:nvPr/>
          </p:nvSpPr>
          <p:spPr bwMode="auto">
            <a:xfrm flipH="1" flipV="1">
              <a:off x="975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5" name="AutoShape 28"/>
            <p:cNvSpPr>
              <a:spLocks noChangeArrowheads="1"/>
            </p:cNvSpPr>
            <p:nvPr/>
          </p:nvSpPr>
          <p:spPr bwMode="auto">
            <a:xfrm flipH="1" flipV="1">
              <a:off x="1077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6" name="AutoShape 29"/>
            <p:cNvSpPr>
              <a:spLocks noChangeArrowheads="1"/>
            </p:cNvSpPr>
            <p:nvPr/>
          </p:nvSpPr>
          <p:spPr bwMode="auto">
            <a:xfrm flipH="1" flipV="1">
              <a:off x="1179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7" name="AutoShape 30"/>
            <p:cNvSpPr>
              <a:spLocks noChangeArrowheads="1"/>
            </p:cNvSpPr>
            <p:nvPr/>
          </p:nvSpPr>
          <p:spPr bwMode="auto">
            <a:xfrm flipH="1" flipV="1">
              <a:off x="1281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9" name="AutoShape 31"/>
            <p:cNvSpPr>
              <a:spLocks noChangeArrowheads="1"/>
            </p:cNvSpPr>
            <p:nvPr/>
          </p:nvSpPr>
          <p:spPr bwMode="auto">
            <a:xfrm flipH="1" flipV="1">
              <a:off x="1383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31" name="AutoShape 32"/>
          <p:cNvSpPr>
            <a:spLocks noChangeArrowheads="1"/>
          </p:cNvSpPr>
          <p:nvPr/>
        </p:nvSpPr>
        <p:spPr bwMode="auto">
          <a:xfrm>
            <a:off x="2180357" y="2910136"/>
            <a:ext cx="849312" cy="647700"/>
          </a:xfrm>
          <a:prstGeom prst="roundRect">
            <a:avLst>
              <a:gd name="adj" fmla="val 491"/>
            </a:avLst>
          </a:prstGeom>
          <a:solidFill>
            <a:schemeClr val="accent2"/>
          </a:solidFill>
          <a:ln w="762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7" name="角丸四角形 136"/>
          <p:cNvSpPr/>
          <p:nvPr/>
        </p:nvSpPr>
        <p:spPr>
          <a:xfrm>
            <a:off x="251520" y="2179835"/>
            <a:ext cx="2880000" cy="360000"/>
          </a:xfrm>
          <a:prstGeom prst="roundRect">
            <a:avLst>
              <a:gd name="adj" fmla="val 10421"/>
            </a:avLst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8" name="直線コネクタ 137"/>
          <p:cNvCxnSpPr>
            <a:stCxn id="137" idx="1"/>
            <a:endCxn id="137" idx="3"/>
          </p:cNvCxnSpPr>
          <p:nvPr/>
        </p:nvCxnSpPr>
        <p:spPr>
          <a:xfrm>
            <a:off x="251520" y="2359835"/>
            <a:ext cx="2880000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直線コネクタ 138"/>
          <p:cNvCxnSpPr/>
          <p:nvPr/>
        </p:nvCxnSpPr>
        <p:spPr>
          <a:xfrm>
            <a:off x="2699792" y="2359835"/>
            <a:ext cx="0" cy="540080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直線コネクタ 139"/>
          <p:cNvCxnSpPr/>
          <p:nvPr/>
        </p:nvCxnSpPr>
        <p:spPr>
          <a:xfrm>
            <a:off x="2483768" y="2533360"/>
            <a:ext cx="0" cy="366555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直線コネクタ 140"/>
          <p:cNvCxnSpPr/>
          <p:nvPr/>
        </p:nvCxnSpPr>
        <p:spPr>
          <a:xfrm>
            <a:off x="1164111" y="2359835"/>
            <a:ext cx="0" cy="540080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/>
          <p:nvPr/>
        </p:nvCxnSpPr>
        <p:spPr>
          <a:xfrm>
            <a:off x="948087" y="2533360"/>
            <a:ext cx="0" cy="366555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" name="片側の 2 つの角を丸めた四角形 142"/>
          <p:cNvSpPr/>
          <p:nvPr/>
        </p:nvSpPr>
        <p:spPr>
          <a:xfrm>
            <a:off x="262890" y="2189669"/>
            <a:ext cx="2857500" cy="157453"/>
          </a:xfrm>
          <a:prstGeom prst="round2Same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4" name="直線コネクタ 143"/>
          <p:cNvCxnSpPr/>
          <p:nvPr/>
        </p:nvCxnSpPr>
        <p:spPr>
          <a:xfrm>
            <a:off x="2699792" y="2331184"/>
            <a:ext cx="0" cy="594056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直線コネクタ 144"/>
          <p:cNvCxnSpPr/>
          <p:nvPr/>
        </p:nvCxnSpPr>
        <p:spPr>
          <a:xfrm>
            <a:off x="1166738" y="2331184"/>
            <a:ext cx="0" cy="594056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直線コネクタ 145"/>
          <p:cNvCxnSpPr/>
          <p:nvPr/>
        </p:nvCxnSpPr>
        <p:spPr>
          <a:xfrm>
            <a:off x="2483768" y="2533359"/>
            <a:ext cx="0" cy="366555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直線コネクタ 146"/>
          <p:cNvCxnSpPr/>
          <p:nvPr/>
        </p:nvCxnSpPr>
        <p:spPr>
          <a:xfrm>
            <a:off x="946645" y="2528206"/>
            <a:ext cx="0" cy="366555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8" name="片側の 2 つの角を丸めた四角形 147"/>
          <p:cNvSpPr/>
          <p:nvPr/>
        </p:nvSpPr>
        <p:spPr>
          <a:xfrm flipV="1">
            <a:off x="262890" y="2369401"/>
            <a:ext cx="2857500" cy="158804"/>
          </a:xfrm>
          <a:prstGeom prst="round2Same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" name="テキスト ボックス 158"/>
          <p:cNvSpPr txBox="1"/>
          <p:nvPr/>
        </p:nvSpPr>
        <p:spPr>
          <a:xfrm>
            <a:off x="212124" y="1936369"/>
            <a:ext cx="7120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Ink Bus</a:t>
            </a:r>
            <a:endParaRPr kumimoji="1" lang="ja-JP" altLang="en-US" sz="1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pSp>
        <p:nvGrpSpPr>
          <p:cNvPr id="163" name="グループ化 162"/>
          <p:cNvGrpSpPr/>
          <p:nvPr/>
        </p:nvGrpSpPr>
        <p:grpSpPr>
          <a:xfrm>
            <a:off x="687553" y="3541489"/>
            <a:ext cx="764274" cy="71789"/>
            <a:chOff x="687553" y="3541489"/>
            <a:chExt cx="764274" cy="71789"/>
          </a:xfrm>
        </p:grpSpPr>
        <p:sp>
          <p:nvSpPr>
            <p:cNvPr id="165" name="台形 164"/>
            <p:cNvSpPr>
              <a:spLocks noChangeAspect="1"/>
            </p:cNvSpPr>
            <p:nvPr/>
          </p:nvSpPr>
          <p:spPr>
            <a:xfrm flipV="1">
              <a:off x="687553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66" name="台形 165"/>
            <p:cNvSpPr>
              <a:spLocks noChangeAspect="1"/>
            </p:cNvSpPr>
            <p:nvPr/>
          </p:nvSpPr>
          <p:spPr>
            <a:xfrm flipV="1">
              <a:off x="1335519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67" name="台形 166"/>
            <p:cNvSpPr>
              <a:spLocks noChangeAspect="1"/>
            </p:cNvSpPr>
            <p:nvPr/>
          </p:nvSpPr>
          <p:spPr>
            <a:xfrm flipV="1">
              <a:off x="849743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68" name="台形 167"/>
            <p:cNvSpPr>
              <a:spLocks noChangeAspect="1"/>
            </p:cNvSpPr>
            <p:nvPr/>
          </p:nvSpPr>
          <p:spPr>
            <a:xfrm flipV="1">
              <a:off x="1012384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69" name="台形 168"/>
            <p:cNvSpPr>
              <a:spLocks noChangeAspect="1"/>
            </p:cNvSpPr>
            <p:nvPr/>
          </p:nvSpPr>
          <p:spPr>
            <a:xfrm flipV="1">
              <a:off x="1173549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</p:grpSp>
      <p:grpSp>
        <p:nvGrpSpPr>
          <p:cNvPr id="170" name="グループ化 169"/>
          <p:cNvGrpSpPr/>
          <p:nvPr/>
        </p:nvGrpSpPr>
        <p:grpSpPr>
          <a:xfrm>
            <a:off x="2210044" y="3546997"/>
            <a:ext cx="764274" cy="71789"/>
            <a:chOff x="2210044" y="3546997"/>
            <a:chExt cx="764274" cy="71789"/>
          </a:xfrm>
        </p:grpSpPr>
        <p:sp>
          <p:nvSpPr>
            <p:cNvPr id="171" name="台形 170"/>
            <p:cNvSpPr>
              <a:spLocks noChangeAspect="1"/>
            </p:cNvSpPr>
            <p:nvPr/>
          </p:nvSpPr>
          <p:spPr>
            <a:xfrm flipV="1">
              <a:off x="2210044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76" name="台形 175"/>
            <p:cNvSpPr>
              <a:spLocks noChangeAspect="1"/>
            </p:cNvSpPr>
            <p:nvPr/>
          </p:nvSpPr>
          <p:spPr>
            <a:xfrm flipV="1">
              <a:off x="2858010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77" name="台形 176"/>
            <p:cNvSpPr>
              <a:spLocks noChangeAspect="1"/>
            </p:cNvSpPr>
            <p:nvPr/>
          </p:nvSpPr>
          <p:spPr>
            <a:xfrm flipV="1">
              <a:off x="2372234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78" name="台形 177"/>
            <p:cNvSpPr>
              <a:spLocks noChangeAspect="1"/>
            </p:cNvSpPr>
            <p:nvPr/>
          </p:nvSpPr>
          <p:spPr>
            <a:xfrm flipV="1">
              <a:off x="2534875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79" name="台形 178"/>
            <p:cNvSpPr>
              <a:spLocks noChangeAspect="1"/>
            </p:cNvSpPr>
            <p:nvPr/>
          </p:nvSpPr>
          <p:spPr>
            <a:xfrm flipV="1">
              <a:off x="2696040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</p:grpSp>
      <p:cxnSp>
        <p:nvCxnSpPr>
          <p:cNvPr id="180" name="直線コネクタ 179"/>
          <p:cNvCxnSpPr>
            <a:stCxn id="200" idx="0"/>
          </p:cNvCxnSpPr>
          <p:nvPr/>
        </p:nvCxnSpPr>
        <p:spPr>
          <a:xfrm flipV="1">
            <a:off x="6210152" y="1486601"/>
            <a:ext cx="0" cy="459602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直線コネクタ 180"/>
          <p:cNvCxnSpPr/>
          <p:nvPr/>
        </p:nvCxnSpPr>
        <p:spPr>
          <a:xfrm flipV="1">
            <a:off x="6210152" y="1472095"/>
            <a:ext cx="0" cy="477186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直線コネクタ 181"/>
          <p:cNvCxnSpPr/>
          <p:nvPr/>
        </p:nvCxnSpPr>
        <p:spPr>
          <a:xfrm>
            <a:off x="5940192" y="3353739"/>
            <a:ext cx="0" cy="169172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7" name="円弧 186"/>
          <p:cNvSpPr>
            <a:spLocks noChangeAspect="1"/>
          </p:cNvSpPr>
          <p:nvPr/>
        </p:nvSpPr>
        <p:spPr>
          <a:xfrm rot="5400000">
            <a:off x="6034062" y="2991057"/>
            <a:ext cx="180000" cy="180000"/>
          </a:xfrm>
          <a:prstGeom prst="arc">
            <a:avLst>
              <a:gd name="adj1" fmla="val 15797306"/>
              <a:gd name="adj2" fmla="val 222637"/>
            </a:avLst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8" name="直線コネクタ 187"/>
          <p:cNvCxnSpPr/>
          <p:nvPr/>
        </p:nvCxnSpPr>
        <p:spPr>
          <a:xfrm>
            <a:off x="6214062" y="2486203"/>
            <a:ext cx="0" cy="594639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円弧 14"/>
          <p:cNvSpPr>
            <a:spLocks noChangeAspect="1"/>
          </p:cNvSpPr>
          <p:nvPr/>
        </p:nvSpPr>
        <p:spPr>
          <a:xfrm rot="16200000">
            <a:off x="5940192" y="3170643"/>
            <a:ext cx="360000" cy="360000"/>
          </a:xfrm>
          <a:prstGeom prst="arc">
            <a:avLst>
              <a:gd name="adj1" fmla="val 16082837"/>
              <a:gd name="adj2" fmla="val 106457"/>
            </a:avLst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7" name="直線コネクタ 206"/>
          <p:cNvCxnSpPr/>
          <p:nvPr/>
        </p:nvCxnSpPr>
        <p:spPr>
          <a:xfrm>
            <a:off x="5940152" y="3338513"/>
            <a:ext cx="0" cy="184398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8" name="円弧 207"/>
          <p:cNvSpPr>
            <a:spLocks noChangeAspect="1"/>
          </p:cNvSpPr>
          <p:nvPr/>
        </p:nvSpPr>
        <p:spPr>
          <a:xfrm rot="5400000">
            <a:off x="6034022" y="2990643"/>
            <a:ext cx="180000" cy="180000"/>
          </a:xfrm>
          <a:prstGeom prst="arc">
            <a:avLst>
              <a:gd name="adj1" fmla="val 15797306"/>
              <a:gd name="adj2" fmla="val 222637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9" name="直線コネクタ 208"/>
          <p:cNvCxnSpPr/>
          <p:nvPr/>
        </p:nvCxnSpPr>
        <p:spPr>
          <a:xfrm>
            <a:off x="6214022" y="2485789"/>
            <a:ext cx="0" cy="594639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0" name="円/楕円 199"/>
          <p:cNvSpPr>
            <a:spLocks noChangeAspect="1"/>
          </p:cNvSpPr>
          <p:nvPr/>
        </p:nvSpPr>
        <p:spPr>
          <a:xfrm>
            <a:off x="5940152" y="1946203"/>
            <a:ext cx="540000" cy="540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1" name="パイ 200"/>
          <p:cNvSpPr>
            <a:spLocks noChangeAspect="1"/>
          </p:cNvSpPr>
          <p:nvPr/>
        </p:nvSpPr>
        <p:spPr>
          <a:xfrm>
            <a:off x="5958152" y="1964203"/>
            <a:ext cx="504000" cy="504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台形 38"/>
          <p:cNvSpPr/>
          <p:nvPr/>
        </p:nvSpPr>
        <p:spPr>
          <a:xfrm>
            <a:off x="4770267" y="4959145"/>
            <a:ext cx="189463" cy="484400"/>
          </a:xfrm>
          <a:prstGeom prst="trapezoid">
            <a:avLst/>
          </a:prstGeom>
          <a:solidFill>
            <a:schemeClr val="accent5">
              <a:lumMod val="20000"/>
              <a:lumOff val="80000"/>
              <a:alpha val="30000"/>
            </a:schemeClr>
          </a:solidFill>
          <a:ln w="19050" cap="rnd">
            <a:solidFill>
              <a:schemeClr val="tx1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3" name="グループ化 172"/>
          <p:cNvGrpSpPr/>
          <p:nvPr/>
        </p:nvGrpSpPr>
        <p:grpSpPr>
          <a:xfrm flipH="1">
            <a:off x="5089781" y="4957932"/>
            <a:ext cx="387568" cy="144000"/>
            <a:chOff x="3777027" y="4970303"/>
            <a:chExt cx="387568" cy="144000"/>
          </a:xfrm>
        </p:grpSpPr>
        <p:sp>
          <p:nvSpPr>
            <p:cNvPr id="174" name="正方形/長方形 173"/>
            <p:cNvSpPr/>
            <p:nvPr/>
          </p:nvSpPr>
          <p:spPr>
            <a:xfrm>
              <a:off x="3777027" y="4970303"/>
              <a:ext cx="216024" cy="14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75" name="直線コネクタ 174"/>
            <p:cNvCxnSpPr>
              <a:stCxn id="174" idx="0"/>
            </p:cNvCxnSpPr>
            <p:nvPr/>
          </p:nvCxnSpPr>
          <p:spPr>
            <a:xfrm>
              <a:off x="3885039" y="4970303"/>
              <a:ext cx="279556" cy="0"/>
            </a:xfrm>
            <a:prstGeom prst="line">
              <a:avLst/>
            </a:prstGeom>
            <a:ln w="19050">
              <a:solidFill>
                <a:schemeClr val="accent6"/>
              </a:solidFill>
              <a:headEnd type="none"/>
              <a:tailEnd type="oval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0" name="片側の 2 つの角を丸めた四角形 219"/>
          <p:cNvSpPr/>
          <p:nvPr/>
        </p:nvSpPr>
        <p:spPr>
          <a:xfrm>
            <a:off x="3710533" y="4888645"/>
            <a:ext cx="720080" cy="213287"/>
          </a:xfrm>
          <a:prstGeom prst="round2SameRect">
            <a:avLst>
              <a:gd name="adj1" fmla="val 0"/>
              <a:gd name="adj2" fmla="val 980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35" name="グループ化 234"/>
          <p:cNvGrpSpPr/>
          <p:nvPr/>
        </p:nvGrpSpPr>
        <p:grpSpPr>
          <a:xfrm>
            <a:off x="2642649" y="1323113"/>
            <a:ext cx="1353287" cy="3978095"/>
            <a:chOff x="2642649" y="1323113"/>
            <a:chExt cx="1353287" cy="3978095"/>
          </a:xfrm>
        </p:grpSpPr>
        <p:sp>
          <p:nvSpPr>
            <p:cNvPr id="7" name="円弧 6"/>
            <p:cNvSpPr/>
            <p:nvPr/>
          </p:nvSpPr>
          <p:spPr>
            <a:xfrm>
              <a:off x="3275856" y="1863114"/>
              <a:ext cx="720080" cy="720080"/>
            </a:xfrm>
            <a:prstGeom prst="arc">
              <a:avLst>
                <a:gd name="adj1" fmla="val 16022759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9" name="直線コネクタ 8"/>
            <p:cNvCxnSpPr/>
            <p:nvPr/>
          </p:nvCxnSpPr>
          <p:spPr>
            <a:xfrm>
              <a:off x="3995936" y="2215097"/>
              <a:ext cx="0" cy="3086111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 flipH="1">
              <a:off x="2924648" y="1863114"/>
              <a:ext cx="698757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円弧 18"/>
            <p:cNvSpPr>
              <a:spLocks noChangeAspect="1"/>
            </p:cNvSpPr>
            <p:nvPr/>
          </p:nvSpPr>
          <p:spPr>
            <a:xfrm rot="16200000" flipH="1">
              <a:off x="2642649" y="1323113"/>
              <a:ext cx="540000" cy="540000"/>
            </a:xfrm>
            <a:prstGeom prst="arc">
              <a:avLst>
                <a:gd name="adj1" fmla="val 16017868"/>
                <a:gd name="adj2" fmla="val 195180"/>
              </a:avLst>
            </a:prstGeom>
            <a:ln w="88900">
              <a:solidFill>
                <a:schemeClr val="bg1">
                  <a:lumMod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3140316" y="2443360"/>
            <a:ext cx="720080" cy="2862001"/>
            <a:chOff x="3140316" y="2443360"/>
            <a:chExt cx="720080" cy="2862001"/>
          </a:xfrm>
        </p:grpSpPr>
        <p:cxnSp>
          <p:nvCxnSpPr>
            <p:cNvPr id="133" name="直線コネクタ 132"/>
            <p:cNvCxnSpPr/>
            <p:nvPr/>
          </p:nvCxnSpPr>
          <p:spPr>
            <a:xfrm flipH="1">
              <a:off x="3140316" y="2443360"/>
              <a:ext cx="360040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4" name="円弧 133"/>
            <p:cNvSpPr/>
            <p:nvPr/>
          </p:nvSpPr>
          <p:spPr>
            <a:xfrm>
              <a:off x="3140316" y="2443360"/>
              <a:ext cx="720080" cy="720080"/>
            </a:xfrm>
            <a:prstGeom prst="arc">
              <a:avLst>
                <a:gd name="adj1" fmla="val 15998363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35" name="直線コネクタ 134"/>
            <p:cNvCxnSpPr/>
            <p:nvPr/>
          </p:nvCxnSpPr>
          <p:spPr>
            <a:xfrm>
              <a:off x="3860396" y="2790453"/>
              <a:ext cx="0" cy="2514908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36" name="直線コネクタ 135"/>
          <p:cNvCxnSpPr/>
          <p:nvPr/>
        </p:nvCxnSpPr>
        <p:spPr>
          <a:xfrm>
            <a:off x="3860396" y="2762928"/>
            <a:ext cx="0" cy="2617381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直線コネクタ 148"/>
          <p:cNvCxnSpPr/>
          <p:nvPr/>
        </p:nvCxnSpPr>
        <p:spPr>
          <a:xfrm flipH="1">
            <a:off x="3115628" y="2442871"/>
            <a:ext cx="384728" cy="489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0" name="円弧 149"/>
          <p:cNvSpPr/>
          <p:nvPr/>
        </p:nvSpPr>
        <p:spPr>
          <a:xfrm>
            <a:off x="3140316" y="2442871"/>
            <a:ext cx="720080" cy="720080"/>
          </a:xfrm>
          <a:prstGeom prst="arc">
            <a:avLst>
              <a:gd name="adj1" fmla="val 16115073"/>
              <a:gd name="adj2" fmla="val 0"/>
            </a:avLst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0" name="グループ化 129"/>
          <p:cNvGrpSpPr/>
          <p:nvPr/>
        </p:nvGrpSpPr>
        <p:grpSpPr>
          <a:xfrm rot="21000000">
            <a:off x="3779425" y="4975469"/>
            <a:ext cx="387568" cy="144000"/>
            <a:chOff x="3777027" y="4970303"/>
            <a:chExt cx="387568" cy="144000"/>
          </a:xfrm>
        </p:grpSpPr>
        <p:sp>
          <p:nvSpPr>
            <p:cNvPr id="1054" name="正方形/長方形 1053"/>
            <p:cNvSpPr/>
            <p:nvPr/>
          </p:nvSpPr>
          <p:spPr>
            <a:xfrm>
              <a:off x="3777027" y="4970303"/>
              <a:ext cx="216024" cy="14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28" name="直線コネクタ 127"/>
            <p:cNvCxnSpPr>
              <a:stCxn id="1054" idx="0"/>
            </p:cNvCxnSpPr>
            <p:nvPr/>
          </p:nvCxnSpPr>
          <p:spPr>
            <a:xfrm>
              <a:off x="3885039" y="4970303"/>
              <a:ext cx="279556" cy="0"/>
            </a:xfrm>
            <a:prstGeom prst="line">
              <a:avLst/>
            </a:prstGeom>
            <a:ln w="19050">
              <a:solidFill>
                <a:schemeClr val="accent6"/>
              </a:solidFill>
              <a:headEnd type="none"/>
              <a:tailEnd type="oval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6" name="直線コネクタ 5"/>
          <p:cNvCxnSpPr/>
          <p:nvPr/>
        </p:nvCxnSpPr>
        <p:spPr>
          <a:xfrm>
            <a:off x="2908712" y="4575142"/>
            <a:ext cx="547873" cy="0"/>
          </a:xfrm>
          <a:prstGeom prst="line">
            <a:avLst/>
          </a:prstGeom>
          <a:ln w="25400">
            <a:solidFill>
              <a:schemeClr val="tx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2148100" y="4371599"/>
            <a:ext cx="84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</a:t>
            </a:r>
          </a:p>
          <a:p>
            <a:r>
              <a:rPr lang="en-US" altLang="ja-JP" sz="12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</a:t>
            </a:r>
            <a:endParaRPr lang="ja-JP" altLang="en-US" sz="12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86" name="正方形/長方形 185"/>
          <p:cNvSpPr/>
          <p:nvPr/>
        </p:nvSpPr>
        <p:spPr>
          <a:xfrm>
            <a:off x="5840177" y="4941264"/>
            <a:ext cx="360000" cy="864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9" name="直線コネクタ 188"/>
          <p:cNvCxnSpPr/>
          <p:nvPr/>
        </p:nvCxnSpPr>
        <p:spPr>
          <a:xfrm>
            <a:off x="5747725" y="5822344"/>
            <a:ext cx="547873" cy="0"/>
          </a:xfrm>
          <a:prstGeom prst="line">
            <a:avLst/>
          </a:prstGeom>
          <a:ln w="25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0" name="テキスト ボックス 189"/>
          <p:cNvSpPr txBox="1"/>
          <p:nvPr/>
        </p:nvSpPr>
        <p:spPr>
          <a:xfrm>
            <a:off x="5603913" y="5816297"/>
            <a:ext cx="8402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</a:t>
            </a:r>
            <a:endParaRPr lang="ja-JP" altLang="en-US" sz="12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91" name="正方形/長方形 190"/>
          <p:cNvSpPr/>
          <p:nvPr/>
        </p:nvSpPr>
        <p:spPr>
          <a:xfrm>
            <a:off x="5840177" y="4386185"/>
            <a:ext cx="360000" cy="324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2" name="正方形/長方形 191"/>
          <p:cNvSpPr/>
          <p:nvPr/>
        </p:nvSpPr>
        <p:spPr>
          <a:xfrm>
            <a:off x="3002648" y="4604101"/>
            <a:ext cx="360000" cy="86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3" name="正方形/長方形 192"/>
          <p:cNvSpPr/>
          <p:nvPr/>
        </p:nvSpPr>
        <p:spPr>
          <a:xfrm>
            <a:off x="3002648" y="5700922"/>
            <a:ext cx="360000" cy="6725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7" name="正方形/長方形 196"/>
          <p:cNvSpPr/>
          <p:nvPr/>
        </p:nvSpPr>
        <p:spPr>
          <a:xfrm>
            <a:off x="3002648" y="5466793"/>
            <a:ext cx="360000" cy="21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8" name="正方形/長方形 197"/>
          <p:cNvSpPr/>
          <p:nvPr/>
        </p:nvSpPr>
        <p:spPr>
          <a:xfrm>
            <a:off x="5840177" y="4725264"/>
            <a:ext cx="360000" cy="216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4" name="二等辺三角形 193"/>
          <p:cNvSpPr>
            <a:spLocks noChangeAspect="1"/>
          </p:cNvSpPr>
          <p:nvPr/>
        </p:nvSpPr>
        <p:spPr>
          <a:xfrm rot="16200000" flipH="1">
            <a:off x="6188941" y="4659904"/>
            <a:ext cx="125280" cy="108000"/>
          </a:xfrm>
          <a:prstGeom prst="triangl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5" name="テキスト ボックス 194"/>
          <p:cNvSpPr txBox="1"/>
          <p:nvPr/>
        </p:nvSpPr>
        <p:spPr>
          <a:xfrm>
            <a:off x="6262811" y="4606040"/>
            <a:ext cx="121219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Target Pressure</a:t>
            </a:r>
            <a:endParaRPr lang="ja-JP" altLang="en-US" sz="105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8" name="二等辺三角形 17"/>
          <p:cNvSpPr>
            <a:spLocks noChangeAspect="1"/>
          </p:cNvSpPr>
          <p:nvPr/>
        </p:nvSpPr>
        <p:spPr>
          <a:xfrm rot="5400000">
            <a:off x="2884593" y="5633256"/>
            <a:ext cx="125280" cy="108000"/>
          </a:xfrm>
          <a:prstGeom prst="triangl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549775" y="5423469"/>
            <a:ext cx="136287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Target</a:t>
            </a:r>
          </a:p>
          <a:p>
            <a:r>
              <a:rPr lang="en-US" altLang="ja-JP" sz="105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  <a:endParaRPr lang="ja-JP" altLang="en-US" sz="105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202" name="グループ化 201"/>
          <p:cNvGrpSpPr/>
          <p:nvPr/>
        </p:nvGrpSpPr>
        <p:grpSpPr>
          <a:xfrm>
            <a:off x="6708806" y="3395171"/>
            <a:ext cx="463383" cy="116188"/>
            <a:chOff x="6876256" y="1126283"/>
            <a:chExt cx="463383" cy="116188"/>
          </a:xfrm>
        </p:grpSpPr>
        <p:sp>
          <p:nvSpPr>
            <p:cNvPr id="203" name="片側の 2 つの角を丸めた四角形 202"/>
            <p:cNvSpPr/>
            <p:nvPr/>
          </p:nvSpPr>
          <p:spPr>
            <a:xfrm>
              <a:off x="7020012" y="1126283"/>
              <a:ext cx="175871" cy="70469"/>
            </a:xfrm>
            <a:prstGeom prst="round2Same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4" name="正方形/長方形 203"/>
            <p:cNvSpPr/>
            <p:nvPr/>
          </p:nvSpPr>
          <p:spPr>
            <a:xfrm>
              <a:off x="6876256" y="1196752"/>
              <a:ext cx="463383" cy="45719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05" name="テキスト ボックス 204"/>
          <p:cNvSpPr txBox="1"/>
          <p:nvPr/>
        </p:nvSpPr>
        <p:spPr>
          <a:xfrm>
            <a:off x="5767281" y="620688"/>
            <a:ext cx="1050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gauge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(Pressure)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06" name="テキスト ボックス 205"/>
          <p:cNvSpPr txBox="1"/>
          <p:nvPr/>
        </p:nvSpPr>
        <p:spPr>
          <a:xfrm>
            <a:off x="6309555" y="3068960"/>
            <a:ext cx="1261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gauge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(Negative pressure)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211" name="グループ化 210"/>
          <p:cNvGrpSpPr/>
          <p:nvPr/>
        </p:nvGrpSpPr>
        <p:grpSpPr>
          <a:xfrm>
            <a:off x="6060734" y="980728"/>
            <a:ext cx="463383" cy="116188"/>
            <a:chOff x="6876256" y="1126283"/>
            <a:chExt cx="463383" cy="116188"/>
          </a:xfrm>
        </p:grpSpPr>
        <p:sp>
          <p:nvSpPr>
            <p:cNvPr id="212" name="片側の 2 つの角を丸めた四角形 211"/>
            <p:cNvSpPr/>
            <p:nvPr/>
          </p:nvSpPr>
          <p:spPr>
            <a:xfrm>
              <a:off x="7020012" y="1126283"/>
              <a:ext cx="175871" cy="70469"/>
            </a:xfrm>
            <a:prstGeom prst="round2Same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3" name="正方形/長方形 212"/>
            <p:cNvSpPr/>
            <p:nvPr/>
          </p:nvSpPr>
          <p:spPr>
            <a:xfrm>
              <a:off x="6876256" y="1196752"/>
              <a:ext cx="463383" cy="45719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7" name="円弧 226"/>
          <p:cNvSpPr>
            <a:spLocks noChangeAspect="1"/>
          </p:cNvSpPr>
          <p:nvPr/>
        </p:nvSpPr>
        <p:spPr>
          <a:xfrm>
            <a:off x="6012200" y="2614036"/>
            <a:ext cx="360000" cy="360000"/>
          </a:xfrm>
          <a:prstGeom prst="arc">
            <a:avLst>
              <a:gd name="adj1" fmla="val 16697955"/>
              <a:gd name="adj2" fmla="val 274654"/>
            </a:avLst>
          </a:prstGeom>
          <a:ln w="2032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8" name="直線コネクタ 227"/>
          <p:cNvCxnSpPr/>
          <p:nvPr/>
        </p:nvCxnSpPr>
        <p:spPr>
          <a:xfrm>
            <a:off x="6372200" y="2800998"/>
            <a:ext cx="0" cy="730370"/>
          </a:xfrm>
          <a:prstGeom prst="line">
            <a:avLst/>
          </a:prstGeom>
          <a:ln w="2032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0" name="直線コネクタ 229"/>
          <p:cNvCxnSpPr/>
          <p:nvPr/>
        </p:nvCxnSpPr>
        <p:spPr>
          <a:xfrm>
            <a:off x="6214022" y="2505591"/>
            <a:ext cx="0" cy="120928"/>
          </a:xfrm>
          <a:prstGeom prst="line">
            <a:avLst/>
          </a:prstGeom>
          <a:ln w="254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0" name="円弧 209"/>
          <p:cNvSpPr>
            <a:spLocks noChangeAspect="1"/>
          </p:cNvSpPr>
          <p:nvPr/>
        </p:nvSpPr>
        <p:spPr>
          <a:xfrm rot="16200000">
            <a:off x="5940152" y="3171067"/>
            <a:ext cx="360000" cy="360000"/>
          </a:xfrm>
          <a:prstGeom prst="arc">
            <a:avLst>
              <a:gd name="adj1" fmla="val 16082837"/>
              <a:gd name="adj2" fmla="val 106457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14" name="グループ化 213"/>
          <p:cNvGrpSpPr/>
          <p:nvPr/>
        </p:nvGrpSpPr>
        <p:grpSpPr>
          <a:xfrm>
            <a:off x="5803320" y="2512272"/>
            <a:ext cx="360000" cy="816512"/>
            <a:chOff x="5742266" y="2428960"/>
            <a:chExt cx="360000" cy="816512"/>
          </a:xfrm>
        </p:grpSpPr>
        <p:pic>
          <p:nvPicPr>
            <p:cNvPr id="219" name="図 21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 flipV="1">
              <a:off x="5742266" y="2484496"/>
              <a:ext cx="360000" cy="760976"/>
            </a:xfrm>
            <a:prstGeom prst="rect">
              <a:avLst/>
            </a:prstGeom>
          </p:spPr>
        </p:pic>
        <p:sp>
          <p:nvSpPr>
            <p:cNvPr id="221" name="片側の 2 つの角を丸めた四角形 220"/>
            <p:cNvSpPr/>
            <p:nvPr/>
          </p:nvSpPr>
          <p:spPr>
            <a:xfrm>
              <a:off x="5821719" y="2428960"/>
              <a:ext cx="119908" cy="12921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2" name="角丸四角形 221"/>
          <p:cNvSpPr>
            <a:spLocks/>
          </p:cNvSpPr>
          <p:nvPr/>
        </p:nvSpPr>
        <p:spPr>
          <a:xfrm rot="5400000">
            <a:off x="5762727" y="2827105"/>
            <a:ext cx="360000" cy="6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" name="角丸四角形 214"/>
          <p:cNvSpPr/>
          <p:nvPr/>
        </p:nvSpPr>
        <p:spPr>
          <a:xfrm>
            <a:off x="7472417" y="1710857"/>
            <a:ext cx="387358" cy="67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/>
          <p:cNvGrpSpPr/>
          <p:nvPr/>
        </p:nvGrpSpPr>
        <p:grpSpPr>
          <a:xfrm>
            <a:off x="6601678" y="932062"/>
            <a:ext cx="2145604" cy="1260528"/>
            <a:chOff x="6506219" y="1740955"/>
            <a:chExt cx="2145604" cy="1260528"/>
          </a:xfrm>
        </p:grpSpPr>
        <p:sp>
          <p:nvSpPr>
            <p:cNvPr id="216" name="円弧 215"/>
            <p:cNvSpPr>
              <a:spLocks noChangeAspect="1"/>
            </p:cNvSpPr>
            <p:nvPr/>
          </p:nvSpPr>
          <p:spPr>
            <a:xfrm rot="5400000" flipV="1">
              <a:off x="7859775" y="2641483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17" name="直線コネクタ 216"/>
            <p:cNvCxnSpPr/>
            <p:nvPr/>
          </p:nvCxnSpPr>
          <p:spPr>
            <a:xfrm>
              <a:off x="8040052" y="3001483"/>
              <a:ext cx="611771" cy="0"/>
            </a:xfrm>
            <a:prstGeom prst="line">
              <a:avLst/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8" name="円弧 217"/>
            <p:cNvSpPr>
              <a:spLocks noChangeAspect="1"/>
            </p:cNvSpPr>
            <p:nvPr/>
          </p:nvSpPr>
          <p:spPr>
            <a:xfrm rot="5400000" flipV="1">
              <a:off x="6866219" y="2019505"/>
              <a:ext cx="540000" cy="540000"/>
            </a:xfrm>
            <a:prstGeom prst="arc">
              <a:avLst>
                <a:gd name="adj1" fmla="val 16063423"/>
                <a:gd name="adj2" fmla="val 138408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26" name="直線コネクタ 225"/>
            <p:cNvCxnSpPr/>
            <p:nvPr/>
          </p:nvCxnSpPr>
          <p:spPr>
            <a:xfrm flipV="1">
              <a:off x="6866219" y="1921440"/>
              <a:ext cx="0" cy="359031"/>
            </a:xfrm>
            <a:prstGeom prst="line">
              <a:avLst/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1" name="円弧 230"/>
            <p:cNvSpPr>
              <a:spLocks noChangeAspect="1"/>
            </p:cNvSpPr>
            <p:nvPr/>
          </p:nvSpPr>
          <p:spPr>
            <a:xfrm>
              <a:off x="6506219" y="1740955"/>
              <a:ext cx="360000" cy="360000"/>
            </a:xfrm>
            <a:prstGeom prst="arc">
              <a:avLst>
                <a:gd name="adj1" fmla="val 10656660"/>
                <a:gd name="adj2" fmla="val 102208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9" name="テキスト ボックス 228"/>
          <p:cNvSpPr txBox="1"/>
          <p:nvPr/>
        </p:nvSpPr>
        <p:spPr>
          <a:xfrm>
            <a:off x="5106397" y="3104634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Flow rate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Control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32" name="テキスト ボックス 231"/>
          <p:cNvSpPr txBox="1"/>
          <p:nvPr/>
        </p:nvSpPr>
        <p:spPr>
          <a:xfrm>
            <a:off x="5102982" y="6317610"/>
            <a:ext cx="85151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Ink Pump</a:t>
            </a:r>
            <a:endParaRPr kumimoji="1" lang="ja-JP" altLang="en-US" sz="1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33" name="テキスト ボックス 232"/>
          <p:cNvSpPr txBox="1"/>
          <p:nvPr/>
        </p:nvSpPr>
        <p:spPr>
          <a:xfrm>
            <a:off x="1547664" y="4011892"/>
            <a:ext cx="18085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 ink tank</a:t>
            </a:r>
            <a:endParaRPr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34" name="テキスト ボックス 233"/>
          <p:cNvSpPr txBox="1"/>
          <p:nvPr/>
        </p:nvSpPr>
        <p:spPr>
          <a:xfrm>
            <a:off x="6392707" y="5139459"/>
            <a:ext cx="12474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ink tank</a:t>
            </a:r>
            <a:endParaRPr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cxnSp>
        <p:nvCxnSpPr>
          <p:cNvPr id="5" name="直線矢印コネクタ 4"/>
          <p:cNvCxnSpPr/>
          <p:nvPr/>
        </p:nvCxnSpPr>
        <p:spPr>
          <a:xfrm>
            <a:off x="3182649" y="4206099"/>
            <a:ext cx="504083" cy="273026"/>
          </a:xfrm>
          <a:prstGeom prst="straightConnector1">
            <a:avLst/>
          </a:prstGeom>
          <a:ln w="9525">
            <a:headEnd type="none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7" name="直線矢印コネクタ 236"/>
          <p:cNvCxnSpPr>
            <a:stCxn id="234" idx="1"/>
          </p:cNvCxnSpPr>
          <p:nvPr/>
        </p:nvCxnSpPr>
        <p:spPr>
          <a:xfrm flipH="1" flipV="1">
            <a:off x="5562381" y="4770424"/>
            <a:ext cx="830326" cy="492146"/>
          </a:xfrm>
          <a:prstGeom prst="straightConnector1">
            <a:avLst/>
          </a:prstGeom>
          <a:ln w="9525">
            <a:headEnd type="none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2" name="グループ化 41"/>
          <p:cNvGrpSpPr/>
          <p:nvPr/>
        </p:nvGrpSpPr>
        <p:grpSpPr>
          <a:xfrm>
            <a:off x="5213783" y="3897072"/>
            <a:ext cx="235075" cy="595074"/>
            <a:chOff x="5213783" y="3897072"/>
            <a:chExt cx="235075" cy="595074"/>
          </a:xfrm>
        </p:grpSpPr>
        <p:sp>
          <p:nvSpPr>
            <p:cNvPr id="22" name="円弧 21"/>
            <p:cNvSpPr>
              <a:spLocks noChangeAspect="1"/>
            </p:cNvSpPr>
            <p:nvPr/>
          </p:nvSpPr>
          <p:spPr>
            <a:xfrm rot="5400000">
              <a:off x="5241321" y="3897072"/>
              <a:ext cx="180000" cy="180000"/>
            </a:xfrm>
            <a:prstGeom prst="arc">
              <a:avLst>
                <a:gd name="adj1" fmla="val 16110600"/>
                <a:gd name="adj2" fmla="val 2463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6" name="円弧 235"/>
            <p:cNvSpPr>
              <a:spLocks noChangeAspect="1"/>
            </p:cNvSpPr>
            <p:nvPr/>
          </p:nvSpPr>
          <p:spPr>
            <a:xfrm>
              <a:off x="5239808" y="4312146"/>
              <a:ext cx="180000" cy="180000"/>
            </a:xfrm>
            <a:prstGeom prst="arc">
              <a:avLst>
                <a:gd name="adj1" fmla="val 16110600"/>
                <a:gd name="adj2" fmla="val 381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8" name="円弧 237"/>
            <p:cNvSpPr>
              <a:spLocks noChangeAspect="1"/>
            </p:cNvSpPr>
            <p:nvPr/>
          </p:nvSpPr>
          <p:spPr>
            <a:xfrm rot="16200000">
              <a:off x="5213783" y="4077137"/>
              <a:ext cx="235075" cy="235075"/>
            </a:xfrm>
            <a:prstGeom prst="arc">
              <a:avLst>
                <a:gd name="adj1" fmla="val 10664988"/>
                <a:gd name="adj2" fmla="val 381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5212270" y="3895939"/>
            <a:ext cx="235075" cy="595074"/>
            <a:chOff x="5212357" y="3896960"/>
            <a:chExt cx="235075" cy="595074"/>
          </a:xfrm>
        </p:grpSpPr>
        <p:sp>
          <p:nvSpPr>
            <p:cNvPr id="239" name="円弧 238"/>
            <p:cNvSpPr>
              <a:spLocks noChangeAspect="1"/>
            </p:cNvSpPr>
            <p:nvPr/>
          </p:nvSpPr>
          <p:spPr>
            <a:xfrm rot="5400000">
              <a:off x="5239895" y="3896960"/>
              <a:ext cx="180000" cy="180000"/>
            </a:xfrm>
            <a:prstGeom prst="arc">
              <a:avLst>
                <a:gd name="adj1" fmla="val 16110600"/>
                <a:gd name="adj2" fmla="val 246308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0" name="円弧 239"/>
            <p:cNvSpPr>
              <a:spLocks noChangeAspect="1"/>
            </p:cNvSpPr>
            <p:nvPr/>
          </p:nvSpPr>
          <p:spPr>
            <a:xfrm>
              <a:off x="5238382" y="4312034"/>
              <a:ext cx="180000" cy="180000"/>
            </a:xfrm>
            <a:prstGeom prst="arc">
              <a:avLst>
                <a:gd name="adj1" fmla="val 16110600"/>
                <a:gd name="adj2" fmla="val 381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1" name="円弧 240"/>
            <p:cNvSpPr>
              <a:spLocks noChangeAspect="1"/>
            </p:cNvSpPr>
            <p:nvPr/>
          </p:nvSpPr>
          <p:spPr>
            <a:xfrm rot="16200000">
              <a:off x="5212357" y="4077025"/>
              <a:ext cx="235075" cy="235075"/>
            </a:xfrm>
            <a:prstGeom prst="arc">
              <a:avLst>
                <a:gd name="adj1" fmla="val 10664988"/>
                <a:gd name="adj2" fmla="val 381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0" name="グループ化 29"/>
          <p:cNvGrpSpPr/>
          <p:nvPr/>
        </p:nvGrpSpPr>
        <p:grpSpPr>
          <a:xfrm>
            <a:off x="5204687" y="1201520"/>
            <a:ext cx="1007178" cy="3293801"/>
            <a:chOff x="4108515" y="984182"/>
            <a:chExt cx="1007178" cy="3293801"/>
          </a:xfrm>
        </p:grpSpPr>
        <p:cxnSp>
          <p:nvCxnSpPr>
            <p:cNvPr id="242" name="直線コネクタ 241"/>
            <p:cNvCxnSpPr/>
            <p:nvPr/>
          </p:nvCxnSpPr>
          <p:spPr>
            <a:xfrm flipV="1">
              <a:off x="4316054" y="1800078"/>
              <a:ext cx="0" cy="1990113"/>
            </a:xfrm>
            <a:prstGeom prst="line">
              <a:avLst/>
            </a:prstGeom>
            <a:ln w="2032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3" name="円弧 242"/>
            <p:cNvSpPr>
              <a:spLocks noChangeAspect="1"/>
            </p:cNvSpPr>
            <p:nvPr/>
          </p:nvSpPr>
          <p:spPr>
            <a:xfrm rot="16200000">
              <a:off x="4316053" y="1524183"/>
              <a:ext cx="540000" cy="540000"/>
            </a:xfrm>
            <a:prstGeom prst="arc">
              <a:avLst>
                <a:gd name="adj1" fmla="val 16006164"/>
                <a:gd name="adj2" fmla="val 145444"/>
              </a:avLst>
            </a:prstGeom>
            <a:ln w="2032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4" name="円弧 243"/>
            <p:cNvSpPr>
              <a:spLocks noChangeAspect="1"/>
            </p:cNvSpPr>
            <p:nvPr/>
          </p:nvSpPr>
          <p:spPr>
            <a:xfrm rot="5400000">
              <a:off x="4337448" y="984182"/>
              <a:ext cx="540000" cy="540000"/>
            </a:xfrm>
            <a:prstGeom prst="arc">
              <a:avLst>
                <a:gd name="adj1" fmla="val 16219099"/>
                <a:gd name="adj2" fmla="val 193836"/>
              </a:avLst>
            </a:prstGeom>
            <a:ln w="2032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45" name="直線コネクタ 244"/>
            <p:cNvCxnSpPr/>
            <p:nvPr/>
          </p:nvCxnSpPr>
          <p:spPr>
            <a:xfrm flipV="1">
              <a:off x="5115693" y="1259065"/>
              <a:ext cx="0" cy="450588"/>
            </a:xfrm>
            <a:prstGeom prst="line">
              <a:avLst/>
            </a:prstGeom>
            <a:ln w="2032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46" name="グループ化 245"/>
            <p:cNvGrpSpPr/>
            <p:nvPr/>
          </p:nvGrpSpPr>
          <p:grpSpPr>
            <a:xfrm>
              <a:off x="4108515" y="3682909"/>
              <a:ext cx="235075" cy="595074"/>
              <a:chOff x="5212357" y="3896960"/>
              <a:chExt cx="235075" cy="595074"/>
            </a:xfrm>
          </p:grpSpPr>
          <p:sp>
            <p:nvSpPr>
              <p:cNvPr id="247" name="円弧 246"/>
              <p:cNvSpPr>
                <a:spLocks noChangeAspect="1"/>
              </p:cNvSpPr>
              <p:nvPr/>
            </p:nvSpPr>
            <p:spPr>
              <a:xfrm rot="5400000">
                <a:off x="5239895" y="3896960"/>
                <a:ext cx="180000" cy="180000"/>
              </a:xfrm>
              <a:prstGeom prst="arc">
                <a:avLst>
                  <a:gd name="adj1" fmla="val 16110600"/>
                  <a:gd name="adj2" fmla="val 246308"/>
                </a:avLst>
              </a:prstGeom>
              <a:ln w="20320">
                <a:solidFill>
                  <a:schemeClr val="accent5">
                    <a:lumMod val="20000"/>
                    <a:lumOff val="8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8" name="円弧 247"/>
              <p:cNvSpPr>
                <a:spLocks noChangeAspect="1"/>
              </p:cNvSpPr>
              <p:nvPr/>
            </p:nvSpPr>
            <p:spPr>
              <a:xfrm>
                <a:off x="5238382" y="4312034"/>
                <a:ext cx="180000" cy="180000"/>
              </a:xfrm>
              <a:prstGeom prst="arc">
                <a:avLst>
                  <a:gd name="adj1" fmla="val 16110600"/>
                  <a:gd name="adj2" fmla="val 381"/>
                </a:avLst>
              </a:prstGeom>
              <a:ln w="20320">
                <a:solidFill>
                  <a:schemeClr val="accent5">
                    <a:lumMod val="20000"/>
                    <a:lumOff val="8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9" name="円弧 248"/>
              <p:cNvSpPr>
                <a:spLocks noChangeAspect="1"/>
              </p:cNvSpPr>
              <p:nvPr/>
            </p:nvSpPr>
            <p:spPr>
              <a:xfrm rot="16200000">
                <a:off x="5212357" y="4077025"/>
                <a:ext cx="235075" cy="235075"/>
              </a:xfrm>
              <a:prstGeom prst="arc">
                <a:avLst>
                  <a:gd name="adj1" fmla="val 10664988"/>
                  <a:gd name="adj2" fmla="val 381"/>
                </a:avLst>
              </a:prstGeom>
              <a:ln w="20320">
                <a:solidFill>
                  <a:schemeClr val="accent5">
                    <a:lumMod val="20000"/>
                    <a:lumOff val="8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34" name="グループ化 33"/>
          <p:cNvGrpSpPr/>
          <p:nvPr/>
        </p:nvGrpSpPr>
        <p:grpSpPr>
          <a:xfrm>
            <a:off x="4219001" y="3653541"/>
            <a:ext cx="1729827" cy="1080000"/>
            <a:chOff x="4369071" y="3807075"/>
            <a:chExt cx="1729827" cy="1080000"/>
          </a:xfrm>
        </p:grpSpPr>
        <p:sp>
          <p:nvSpPr>
            <p:cNvPr id="250" name="円弧 249"/>
            <p:cNvSpPr>
              <a:spLocks noChangeAspect="1"/>
            </p:cNvSpPr>
            <p:nvPr/>
          </p:nvSpPr>
          <p:spPr>
            <a:xfrm flipH="1">
              <a:off x="4369071" y="4347075"/>
              <a:ext cx="540000" cy="540000"/>
            </a:xfrm>
            <a:prstGeom prst="arc">
              <a:avLst>
                <a:gd name="adj1" fmla="val 16072467"/>
                <a:gd name="adj2" fmla="val 0"/>
              </a:avLst>
            </a:prstGeom>
            <a:ln w="2032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51" name="直線コネクタ 250"/>
            <p:cNvCxnSpPr/>
            <p:nvPr/>
          </p:nvCxnSpPr>
          <p:spPr>
            <a:xfrm>
              <a:off x="4625219" y="4347075"/>
              <a:ext cx="1230786" cy="0"/>
            </a:xfrm>
            <a:prstGeom prst="line">
              <a:avLst/>
            </a:prstGeom>
            <a:ln w="2032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2" name="円弧 251"/>
            <p:cNvSpPr>
              <a:spLocks noChangeAspect="1"/>
            </p:cNvSpPr>
            <p:nvPr/>
          </p:nvSpPr>
          <p:spPr>
            <a:xfrm rot="5400000">
              <a:off x="5558898" y="3807075"/>
              <a:ext cx="540000" cy="540000"/>
            </a:xfrm>
            <a:prstGeom prst="arc">
              <a:avLst>
                <a:gd name="adj1" fmla="val 15586547"/>
                <a:gd name="adj2" fmla="val 126361"/>
              </a:avLst>
            </a:prstGeom>
            <a:ln w="2032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51" name="グループ化 150"/>
          <p:cNvGrpSpPr/>
          <p:nvPr/>
        </p:nvGrpSpPr>
        <p:grpSpPr>
          <a:xfrm>
            <a:off x="3120390" y="2276872"/>
            <a:ext cx="1955666" cy="3087456"/>
            <a:chOff x="3120390" y="2258699"/>
            <a:chExt cx="1955666" cy="3087456"/>
          </a:xfrm>
        </p:grpSpPr>
        <p:sp>
          <p:nvSpPr>
            <p:cNvPr id="152" name="円弧 151"/>
            <p:cNvSpPr/>
            <p:nvPr/>
          </p:nvSpPr>
          <p:spPr>
            <a:xfrm>
              <a:off x="4355976" y="2258699"/>
              <a:ext cx="720080" cy="720080"/>
            </a:xfrm>
            <a:prstGeom prst="arc">
              <a:avLst>
                <a:gd name="adj1" fmla="val 15998363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53" name="直線コネクタ 152"/>
            <p:cNvCxnSpPr/>
            <p:nvPr/>
          </p:nvCxnSpPr>
          <p:spPr>
            <a:xfrm flipH="1">
              <a:off x="3120390" y="2258699"/>
              <a:ext cx="1585040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>
              <a:off x="5076056" y="2616911"/>
              <a:ext cx="0" cy="2729244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5" name="直線コネクタ 154"/>
          <p:cNvCxnSpPr/>
          <p:nvPr/>
        </p:nvCxnSpPr>
        <p:spPr>
          <a:xfrm>
            <a:off x="5076771" y="2632185"/>
            <a:ext cx="0" cy="2759154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6" name="円弧 155"/>
          <p:cNvSpPr/>
          <p:nvPr/>
        </p:nvSpPr>
        <p:spPr>
          <a:xfrm>
            <a:off x="4356691" y="2279140"/>
            <a:ext cx="720080" cy="720080"/>
          </a:xfrm>
          <a:prstGeom prst="arc">
            <a:avLst>
              <a:gd name="adj1" fmla="val 16024316"/>
              <a:gd name="adj2" fmla="val 0"/>
            </a:avLst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7" name="直線コネクタ 156"/>
          <p:cNvCxnSpPr/>
          <p:nvPr/>
        </p:nvCxnSpPr>
        <p:spPr>
          <a:xfrm flipH="1">
            <a:off x="3120390" y="2279068"/>
            <a:ext cx="1581582" cy="0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3" name="テキスト ボックス 252"/>
          <p:cNvSpPr txBox="1"/>
          <p:nvPr/>
        </p:nvSpPr>
        <p:spPr>
          <a:xfrm>
            <a:off x="1340236" y="2624821"/>
            <a:ext cx="90441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Print Head</a:t>
            </a:r>
            <a:endParaRPr kumimoji="1" lang="ja-JP" altLang="en-US" sz="1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96" name="テキスト ボックス 195"/>
          <p:cNvSpPr txBox="1"/>
          <p:nvPr/>
        </p:nvSpPr>
        <p:spPr>
          <a:xfrm>
            <a:off x="5536969" y="2145284"/>
            <a:ext cx="6912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Air </a:t>
            </a:r>
            <a:r>
              <a:rPr lang="en-US" altLang="ja-JP" sz="9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Pump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938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11111E-6 L -0.01059 -1.11111E-6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" y="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35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11111E-6 L -0.01059 -1.11111E-6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4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4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72800000">
                                      <p:cBhvr>
                                        <p:cTn id="89" dur="18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1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1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nodeType="withEffect">
                                  <p:stCondLst>
                                    <p:cond delay="575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1" fill="hold" grpId="1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1" fill="hold" grpId="1" nodeType="withEffect">
                                  <p:stCondLst>
                                    <p:cond delay="725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1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3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1" fill="hold" nodeType="withEffect">
                                  <p:stCondLst>
                                    <p:cond delay="105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1" fill="hold" grpId="0" nodeType="withEffect">
                                  <p:stCondLst>
                                    <p:cond delay="98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4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1" fill="hold" grpId="0" nodeType="withEffect">
                                  <p:stCondLst>
                                    <p:cond delay="1325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1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325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grpId="0" nodeType="with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4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4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4" fill="hold" grpId="0" nodeType="withEffect">
                                  <p:stCondLst>
                                    <p:cond delay="155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1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2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10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2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1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grpId="2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xit" presetSubtype="0" fill="hold" grpId="2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1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2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2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72800000">
                                      <p:cBhvr>
                                        <p:cTn id="217" dur="25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8" presetID="22" presetClass="entr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0" dur="1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22" presetClass="entr" presetSubtype="8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3" dur="1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22" presetClass="entr" presetSubtype="4" fill="hold" grpId="3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6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22" presetClass="entr" presetSubtype="4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9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22" presetClass="entr" presetSubtype="4" fill="hold" grpId="2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22" presetClass="entr" presetSubtype="4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5" dur="1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22" presetClass="entr" presetSubtype="4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8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22" presetClass="entr" presetSubtype="4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22" presetClass="entr" presetSubtype="4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22" presetClass="entr" presetSubtype="1" fill="hold" grpId="3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7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22" presetClass="entr" presetSubtype="1" fill="hold" grpId="3" nodeType="withEffect">
                                  <p:stCondLst>
                                    <p:cond delay="675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0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22" presetClass="entr" presetSubtype="1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3" dur="3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22" presetClass="entr" presetSubtype="1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22" presetClass="entr" presetSubtype="1" fill="hold" grpId="2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9" dur="8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22" presetClass="entr" presetSubtype="1" fill="hold" grpId="2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2" dur="4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22" presetClass="entr" presetSubtype="4" fill="hold" grpId="2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8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22" presetClass="entr" presetSubtype="4" fill="hold" grpId="2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8" dur="4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42" presetClass="path" presetSubtype="0" accel="50000" decel="50000" fill="hold" grpId="1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3.61111E-6 1.85185E-6 L 3.61111E-6 0.01875 " pathEditMode="relative" rAng="0" ptsTypes="AA">
                                      <p:cBhvr>
                                        <p:cTn id="270" dur="1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26"/>
                                    </p:animMotion>
                                  </p:childTnLst>
                                </p:cTn>
                              </p:par>
                              <p:par>
                                <p:cTn id="271" presetID="22" presetClass="entr" presetSubtype="4" fill="hold" nodeType="withEffect">
                                  <p:stCondLst>
                                    <p:cond delay="1275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3"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10" presetClass="exit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5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0" presetClass="exit" presetSubtype="0" fill="hold" grpId="3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8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0" presetClass="exit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1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0" presetClass="exit" presetSubtype="0" fill="hold" grpId="5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4" dur="5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0" presetClass="exit" presetSubtype="0" fill="hold" grpId="5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7" dur="5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0" presetClass="exit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0"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0" presetClass="exit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0" presetClass="exit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6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0" presetClass="exit" presetSubtype="0" fill="hold" grpId="4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9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0" presetClass="exit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2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0" presetClass="exit" presetSubtype="0" fill="hold" grpId="4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5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0" presetClass="entr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0" presetID="10" presetClass="entr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6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9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2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1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" grpId="0" animBg="1"/>
      <p:bldP spid="338" grpId="1" animBg="1"/>
      <p:bldP spid="338" grpId="2" animBg="1"/>
      <p:bldP spid="338" grpId="3" animBg="1"/>
      <p:bldP spid="338" grpId="4" animBg="1"/>
      <p:bldP spid="340" grpId="0" animBg="1"/>
      <p:bldP spid="340" grpId="1" animBg="1"/>
      <p:bldP spid="340" grpId="2" animBg="1"/>
      <p:bldP spid="340" grpId="3" animBg="1"/>
      <p:bldP spid="340" grpId="4" animBg="1"/>
      <p:bldP spid="341" grpId="0" animBg="1"/>
      <p:bldP spid="346" grpId="0" animBg="1"/>
      <p:bldP spid="348" grpId="0" animBg="1"/>
      <p:bldP spid="418" grpId="1" animBg="1"/>
      <p:bldP spid="418" grpId="2" animBg="1"/>
      <p:bldP spid="418" grpId="3" animBg="1"/>
      <p:bldP spid="418" grpId="4" animBg="1"/>
      <p:bldP spid="418" grpId="5" animBg="1"/>
      <p:bldP spid="419" grpId="1" animBg="1"/>
      <p:bldP spid="419" grpId="2" animBg="1"/>
      <p:bldP spid="419" grpId="3" animBg="1"/>
      <p:bldP spid="419" grpId="4" animBg="1"/>
      <p:bldP spid="419" grpId="5" animBg="1"/>
      <p:bldP spid="426" grpId="0" animBg="1"/>
      <p:bldP spid="208" grpId="0" animBg="1"/>
      <p:bldP spid="208" grpId="1" animBg="1"/>
      <p:bldP spid="208" grpId="2" animBg="1"/>
      <p:bldP spid="208" grpId="3" animBg="1"/>
      <p:bldP spid="201" grpId="1" animBg="1"/>
      <p:bldP spid="201" grpId="2" animBg="1"/>
      <p:bldP spid="16" grpId="0"/>
      <p:bldP spid="186" grpId="0" animBg="1"/>
      <p:bldP spid="186" grpId="1" animBg="1"/>
      <p:bldP spid="186" grpId="2" animBg="1"/>
      <p:bldP spid="190" grpId="0"/>
      <p:bldP spid="191" grpId="0" animBg="1"/>
      <p:bldP spid="191" grpId="1" animBg="1"/>
      <p:bldP spid="192" grpId="0" animBg="1"/>
      <p:bldP spid="192" grpId="1" animBg="1"/>
      <p:bldP spid="192" grpId="2" animBg="1"/>
      <p:bldP spid="193" grpId="0" animBg="1"/>
      <p:bldP spid="193" grpId="1" animBg="1"/>
      <p:bldP spid="197" grpId="0" animBg="1"/>
      <p:bldP spid="197" grpId="1" animBg="1"/>
      <p:bldP spid="197" grpId="2" animBg="1"/>
      <p:bldP spid="198" grpId="0" animBg="1"/>
      <p:bldP spid="198" grpId="1" animBg="1"/>
      <p:bldP spid="198" grpId="2" animBg="1"/>
      <p:bldP spid="194" grpId="0" animBg="1"/>
      <p:bldP spid="195" grpId="0"/>
      <p:bldP spid="18" grpId="0" animBg="1"/>
      <p:bldP spid="21" grpId="0"/>
      <p:bldP spid="205" grpId="0"/>
      <p:bldP spid="206" grpId="0"/>
      <p:bldP spid="227" grpId="0" animBg="1"/>
      <p:bldP spid="227" grpId="1" animBg="1"/>
      <p:bldP spid="210" grpId="0" animBg="1"/>
      <p:bldP spid="210" grpId="1" animBg="1"/>
      <p:bldP spid="222" grpId="0" animBg="1"/>
      <p:bldP spid="222" grpId="1" animBg="1"/>
      <p:bldP spid="215" grpId="0" animBg="1"/>
      <p:bldP spid="2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8" name="直線コネクタ 277"/>
          <p:cNvCxnSpPr/>
          <p:nvPr/>
        </p:nvCxnSpPr>
        <p:spPr>
          <a:xfrm>
            <a:off x="7944280" y="2558171"/>
            <a:ext cx="804184" cy="0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23" name="グループ化 222"/>
          <p:cNvGrpSpPr/>
          <p:nvPr/>
        </p:nvGrpSpPr>
        <p:grpSpPr>
          <a:xfrm>
            <a:off x="6012200" y="2616955"/>
            <a:ext cx="360000" cy="907628"/>
            <a:chOff x="6012200" y="2616955"/>
            <a:chExt cx="360000" cy="907628"/>
          </a:xfrm>
        </p:grpSpPr>
        <p:sp>
          <p:nvSpPr>
            <p:cNvPr id="224" name="円弧 223"/>
            <p:cNvSpPr>
              <a:spLocks noChangeAspect="1"/>
            </p:cNvSpPr>
            <p:nvPr/>
          </p:nvSpPr>
          <p:spPr>
            <a:xfrm>
              <a:off x="6012200" y="2616955"/>
              <a:ext cx="360000" cy="360000"/>
            </a:xfrm>
            <a:prstGeom prst="arc">
              <a:avLst>
                <a:gd name="adj1" fmla="val 16137973"/>
                <a:gd name="adj2" fmla="val 274654"/>
              </a:avLst>
            </a:prstGeom>
            <a:ln w="508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25" name="直線コネクタ 224"/>
            <p:cNvCxnSpPr/>
            <p:nvPr/>
          </p:nvCxnSpPr>
          <p:spPr>
            <a:xfrm>
              <a:off x="6372200" y="2803917"/>
              <a:ext cx="0" cy="720666"/>
            </a:xfrm>
            <a:prstGeom prst="line">
              <a:avLst/>
            </a:prstGeom>
            <a:ln w="508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8" name="図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732" y="4374287"/>
            <a:ext cx="1893380" cy="2160000"/>
          </a:xfrm>
          <a:prstGeom prst="rect">
            <a:avLst/>
          </a:prstGeom>
        </p:spPr>
      </p:pic>
      <p:sp>
        <p:nvSpPr>
          <p:cNvPr id="172" name="片側の 2 つの角を丸めた四角形 171"/>
          <p:cNvSpPr/>
          <p:nvPr/>
        </p:nvSpPr>
        <p:spPr>
          <a:xfrm flipV="1">
            <a:off x="4590288" y="4929148"/>
            <a:ext cx="965184" cy="512786"/>
          </a:xfrm>
          <a:prstGeom prst="round2SameRect">
            <a:avLst>
              <a:gd name="adj1" fmla="val 5329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53" name="片側の 2 つの角を丸めた四角形 1052"/>
          <p:cNvSpPr/>
          <p:nvPr/>
        </p:nvSpPr>
        <p:spPr>
          <a:xfrm flipV="1">
            <a:off x="3710533" y="4941854"/>
            <a:ext cx="720080" cy="499926"/>
          </a:xfrm>
          <a:prstGeom prst="round2SameRect">
            <a:avLst>
              <a:gd name="adj1" fmla="val 5329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ja-JP" sz="32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Pressure Control </a:t>
            </a:r>
            <a:r>
              <a:rPr lang="en-US" altLang="ja-JP" sz="32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(2)</a:t>
            </a:r>
            <a:endParaRPr kumimoji="1" lang="ja-JP" altLang="en-US" sz="32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4328901" y="5407241"/>
            <a:ext cx="0" cy="783109"/>
          </a:xfrm>
          <a:prstGeom prst="line">
            <a:avLst/>
          </a:prstGeom>
          <a:ln w="50800" cap="rnd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4400639" y="5577587"/>
            <a:ext cx="0" cy="612923"/>
          </a:xfrm>
          <a:prstGeom prst="line">
            <a:avLst/>
          </a:prstGeom>
          <a:ln w="50800" cap="rnd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4420022" y="5592122"/>
            <a:ext cx="450868" cy="0"/>
          </a:xfrm>
          <a:prstGeom prst="line">
            <a:avLst/>
          </a:prstGeom>
          <a:ln w="88900" cap="rnd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4341777" y="6182071"/>
            <a:ext cx="47813" cy="0"/>
          </a:xfrm>
          <a:prstGeom prst="line">
            <a:avLst/>
          </a:prstGeom>
          <a:ln w="66675" cap="rnd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V="1">
            <a:off x="4864998" y="5454288"/>
            <a:ext cx="0" cy="123300"/>
          </a:xfrm>
          <a:prstGeom prst="line">
            <a:avLst/>
          </a:prstGeom>
          <a:ln w="114300" cap="rnd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円/楕円 69"/>
          <p:cNvSpPr>
            <a:spLocks noChangeAspect="1"/>
          </p:cNvSpPr>
          <p:nvPr/>
        </p:nvSpPr>
        <p:spPr>
          <a:xfrm>
            <a:off x="5082082" y="5804724"/>
            <a:ext cx="432000" cy="432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パイ 71"/>
          <p:cNvSpPr>
            <a:spLocks noChangeAspect="1"/>
          </p:cNvSpPr>
          <p:nvPr/>
        </p:nvSpPr>
        <p:spPr>
          <a:xfrm>
            <a:off x="5100082" y="5822724"/>
            <a:ext cx="396000" cy="396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834" y="692381"/>
            <a:ext cx="480260" cy="900000"/>
          </a:xfrm>
          <a:prstGeom prst="rect">
            <a:avLst/>
          </a:prstGeom>
        </p:spPr>
      </p:pic>
      <p:sp>
        <p:nvSpPr>
          <p:cNvPr id="27" name="角丸四角形 26"/>
          <p:cNvSpPr/>
          <p:nvPr/>
        </p:nvSpPr>
        <p:spPr>
          <a:xfrm>
            <a:off x="2593939" y="883691"/>
            <a:ext cx="91440" cy="50795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39" name="直線コネクタ 1038"/>
          <p:cNvCxnSpPr/>
          <p:nvPr/>
        </p:nvCxnSpPr>
        <p:spPr>
          <a:xfrm>
            <a:off x="2320306" y="1382093"/>
            <a:ext cx="277595" cy="0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8" name="テキスト ボックス 267"/>
          <p:cNvSpPr txBox="1"/>
          <p:nvPr/>
        </p:nvSpPr>
        <p:spPr>
          <a:xfrm>
            <a:off x="1581940" y="823915"/>
            <a:ext cx="10759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supply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7" name="角丸四角形 16"/>
          <p:cNvSpPr/>
          <p:nvPr/>
        </p:nvSpPr>
        <p:spPr>
          <a:xfrm rot="182048">
            <a:off x="189794" y="1110849"/>
            <a:ext cx="2131601" cy="444956"/>
          </a:xfrm>
          <a:prstGeom prst="roundRect">
            <a:avLst>
              <a:gd name="adj" fmla="val 8098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9" name="テキスト ボックス 198"/>
          <p:cNvSpPr txBox="1"/>
          <p:nvPr/>
        </p:nvSpPr>
        <p:spPr>
          <a:xfrm>
            <a:off x="467544" y="1228355"/>
            <a:ext cx="87716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cartridge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311" name="グループ化 310"/>
          <p:cNvGrpSpPr/>
          <p:nvPr/>
        </p:nvGrpSpPr>
        <p:grpSpPr>
          <a:xfrm>
            <a:off x="7241805" y="1587337"/>
            <a:ext cx="976407" cy="425769"/>
            <a:chOff x="7443961" y="1340282"/>
            <a:chExt cx="976407" cy="425769"/>
          </a:xfrm>
        </p:grpSpPr>
        <p:pic>
          <p:nvPicPr>
            <p:cNvPr id="312" name="図 3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681076" y="1103167"/>
              <a:ext cx="425769" cy="900000"/>
            </a:xfrm>
            <a:prstGeom prst="rect">
              <a:avLst/>
            </a:prstGeom>
          </p:spPr>
        </p:pic>
        <p:sp>
          <p:nvSpPr>
            <p:cNvPr id="313" name="片側の 2 つの角を丸めた四角形 312"/>
            <p:cNvSpPr/>
            <p:nvPr/>
          </p:nvSpPr>
          <p:spPr>
            <a:xfrm rot="5400000">
              <a:off x="8273053" y="1422571"/>
              <a:ext cx="141814" cy="1528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42" name="グループ化 341"/>
          <p:cNvGrpSpPr/>
          <p:nvPr/>
        </p:nvGrpSpPr>
        <p:grpSpPr>
          <a:xfrm>
            <a:off x="7193550" y="4013515"/>
            <a:ext cx="976407" cy="425769"/>
            <a:chOff x="7443961" y="1340282"/>
            <a:chExt cx="976407" cy="425769"/>
          </a:xfrm>
        </p:grpSpPr>
        <p:pic>
          <p:nvPicPr>
            <p:cNvPr id="343" name="図 34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681076" y="1103167"/>
              <a:ext cx="425769" cy="900000"/>
            </a:xfrm>
            <a:prstGeom prst="rect">
              <a:avLst/>
            </a:prstGeom>
          </p:spPr>
        </p:pic>
        <p:sp>
          <p:nvSpPr>
            <p:cNvPr id="344" name="片側の 2 つの角を丸めた四角形 343"/>
            <p:cNvSpPr/>
            <p:nvPr/>
          </p:nvSpPr>
          <p:spPr>
            <a:xfrm rot="5400000">
              <a:off x="8273053" y="1422571"/>
              <a:ext cx="141814" cy="1528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5" name="グループ化 64"/>
          <p:cNvGrpSpPr/>
          <p:nvPr/>
        </p:nvGrpSpPr>
        <p:grpSpPr>
          <a:xfrm>
            <a:off x="8030766" y="1029246"/>
            <a:ext cx="1015217" cy="5487578"/>
            <a:chOff x="8028464" y="1029246"/>
            <a:chExt cx="1015217" cy="5487578"/>
          </a:xfrm>
        </p:grpSpPr>
        <p:sp>
          <p:nvSpPr>
            <p:cNvPr id="332" name="片側の 2 つの角を切り取った四角形 331"/>
            <p:cNvSpPr/>
            <p:nvPr/>
          </p:nvSpPr>
          <p:spPr>
            <a:xfrm>
              <a:off x="8453247" y="1029246"/>
              <a:ext cx="590434" cy="97037"/>
            </a:xfrm>
            <a:prstGeom prst="snip2Same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63" name="グループ化 62"/>
            <p:cNvGrpSpPr/>
            <p:nvPr/>
          </p:nvGrpSpPr>
          <p:grpSpPr>
            <a:xfrm>
              <a:off x="8028464" y="1126283"/>
              <a:ext cx="720000" cy="5390541"/>
              <a:chOff x="8028464" y="1126283"/>
              <a:chExt cx="720000" cy="5390541"/>
            </a:xfrm>
          </p:grpSpPr>
          <p:cxnSp>
            <p:nvCxnSpPr>
              <p:cNvPr id="315" name="直線コネクタ 314"/>
              <p:cNvCxnSpPr/>
              <p:nvPr/>
            </p:nvCxnSpPr>
            <p:spPr>
              <a:xfrm>
                <a:off x="8748464" y="1126283"/>
                <a:ext cx="0" cy="5025969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71" name="円弧 370"/>
              <p:cNvSpPr>
                <a:spLocks noChangeAspect="1"/>
              </p:cNvSpPr>
              <p:nvPr/>
            </p:nvSpPr>
            <p:spPr>
              <a:xfrm flipV="1">
                <a:off x="8028464" y="5796824"/>
                <a:ext cx="720000" cy="720000"/>
              </a:xfrm>
              <a:prstGeom prst="arc">
                <a:avLst>
                  <a:gd name="adj1" fmla="val 10681504"/>
                  <a:gd name="adj2" fmla="val 111757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66" name="グループ化 65"/>
          <p:cNvGrpSpPr/>
          <p:nvPr/>
        </p:nvGrpSpPr>
        <p:grpSpPr>
          <a:xfrm>
            <a:off x="6423907" y="5745612"/>
            <a:ext cx="2074004" cy="421640"/>
            <a:chOff x="6423907" y="5745612"/>
            <a:chExt cx="2074004" cy="421640"/>
          </a:xfrm>
        </p:grpSpPr>
        <p:grpSp>
          <p:nvGrpSpPr>
            <p:cNvPr id="368" name="グループ化 367"/>
            <p:cNvGrpSpPr/>
            <p:nvPr/>
          </p:nvGrpSpPr>
          <p:grpSpPr>
            <a:xfrm>
              <a:off x="6423907" y="5745612"/>
              <a:ext cx="2074004" cy="421640"/>
              <a:chOff x="6602452" y="5822724"/>
              <a:chExt cx="2074004" cy="421640"/>
            </a:xfrm>
          </p:grpSpPr>
          <p:sp>
            <p:nvSpPr>
              <p:cNvPr id="369" name="左大かっこ 368"/>
              <p:cNvSpPr>
                <a:spLocks noChangeAspect="1"/>
              </p:cNvSpPr>
              <p:nvPr/>
            </p:nvSpPr>
            <p:spPr>
              <a:xfrm rot="16200000">
                <a:off x="7475040" y="4950136"/>
                <a:ext cx="328828" cy="2074004"/>
              </a:xfrm>
              <a:prstGeom prst="leftBracket">
                <a:avLst>
                  <a:gd name="adj" fmla="val 102198"/>
                </a:avLst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70" name="左大かっこ 369"/>
              <p:cNvSpPr>
                <a:spLocks noChangeAspect="1"/>
              </p:cNvSpPr>
              <p:nvPr/>
            </p:nvSpPr>
            <p:spPr>
              <a:xfrm rot="16200000">
                <a:off x="8151358" y="6051594"/>
                <a:ext cx="111862" cy="273678"/>
              </a:xfrm>
              <a:prstGeom prst="leftBracket">
                <a:avLst>
                  <a:gd name="adj" fmla="val 77125"/>
                </a:avLst>
              </a:prstGeom>
              <a:solidFill>
                <a:schemeClr val="bg1"/>
              </a:solidFill>
              <a:ln w="38100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72" name="円/楕円 371"/>
            <p:cNvSpPr>
              <a:spLocks noChangeAspect="1"/>
            </p:cNvSpPr>
            <p:nvPr/>
          </p:nvSpPr>
          <p:spPr>
            <a:xfrm>
              <a:off x="7937589" y="5964386"/>
              <a:ext cx="180000" cy="1800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3" name="グループ化 372"/>
            <p:cNvGrpSpPr/>
            <p:nvPr/>
          </p:nvGrpSpPr>
          <p:grpSpPr>
            <a:xfrm rot="20115101">
              <a:off x="6780840" y="5827017"/>
              <a:ext cx="387568" cy="144000"/>
              <a:chOff x="3777027" y="4970303"/>
              <a:chExt cx="387568" cy="144000"/>
            </a:xfrm>
          </p:grpSpPr>
          <p:sp>
            <p:nvSpPr>
              <p:cNvPr id="374" name="正方形/長方形 373"/>
              <p:cNvSpPr/>
              <p:nvPr/>
            </p:nvSpPr>
            <p:spPr>
              <a:xfrm>
                <a:off x="3777027" y="4970303"/>
                <a:ext cx="216024" cy="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375" name="直線コネクタ 374"/>
              <p:cNvCxnSpPr>
                <a:stCxn id="374" idx="0"/>
              </p:cNvCxnSpPr>
              <p:nvPr/>
            </p:nvCxnSpPr>
            <p:spPr>
              <a:xfrm>
                <a:off x="3885039" y="4970303"/>
                <a:ext cx="279556" cy="0"/>
              </a:xfrm>
              <a:prstGeom prst="line">
                <a:avLst/>
              </a:prstGeom>
              <a:ln w="19050">
                <a:solidFill>
                  <a:schemeClr val="accent6"/>
                </a:solidFill>
                <a:headEnd type="none"/>
                <a:tailEnd type="oval" w="sm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83" name="テキスト ボックス 382"/>
          <p:cNvSpPr txBox="1"/>
          <p:nvPr/>
        </p:nvSpPr>
        <p:spPr>
          <a:xfrm>
            <a:off x="6553695" y="6127241"/>
            <a:ext cx="10919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Overflow Pan</a:t>
            </a:r>
            <a:endParaRPr lang="ja-JP" altLang="en-US" sz="1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87" name="テキスト ボックス 386"/>
          <p:cNvSpPr txBox="1"/>
          <p:nvPr/>
        </p:nvSpPr>
        <p:spPr>
          <a:xfrm>
            <a:off x="8393244" y="783025"/>
            <a:ext cx="71526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Air Filter</a:t>
            </a:r>
            <a:endParaRPr kumimoji="1" lang="ja-JP" altLang="en-US" sz="9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89" name="テキスト ボックス 388"/>
          <p:cNvSpPr txBox="1"/>
          <p:nvPr/>
        </p:nvSpPr>
        <p:spPr>
          <a:xfrm>
            <a:off x="7197072" y="3670669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tank air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90" name="テキスト ボックス 389"/>
          <p:cNvSpPr txBox="1"/>
          <p:nvPr/>
        </p:nvSpPr>
        <p:spPr>
          <a:xfrm>
            <a:off x="7236296" y="1268760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ink 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Tank air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58" name="グループ化 57"/>
          <p:cNvGrpSpPr/>
          <p:nvPr/>
        </p:nvGrpSpPr>
        <p:grpSpPr>
          <a:xfrm>
            <a:off x="4216696" y="3534287"/>
            <a:ext cx="4531768" cy="1198006"/>
            <a:chOff x="4214366" y="3534287"/>
            <a:chExt cx="4531768" cy="1198006"/>
          </a:xfrm>
        </p:grpSpPr>
        <p:grpSp>
          <p:nvGrpSpPr>
            <p:cNvPr id="299" name="グループ化 298"/>
            <p:cNvGrpSpPr/>
            <p:nvPr/>
          </p:nvGrpSpPr>
          <p:grpSpPr>
            <a:xfrm>
              <a:off x="4214366" y="3652293"/>
              <a:ext cx="1732132" cy="1080000"/>
              <a:chOff x="4214366" y="3652293"/>
              <a:chExt cx="1732132" cy="1080000"/>
            </a:xfrm>
          </p:grpSpPr>
          <p:sp>
            <p:nvSpPr>
              <p:cNvPr id="300" name="円弧 299"/>
              <p:cNvSpPr>
                <a:spLocks noChangeAspect="1"/>
              </p:cNvSpPr>
              <p:nvPr/>
            </p:nvSpPr>
            <p:spPr>
              <a:xfrm flipH="1">
                <a:off x="4214366" y="4192293"/>
                <a:ext cx="540000" cy="540000"/>
              </a:xfrm>
              <a:prstGeom prst="arc">
                <a:avLst>
                  <a:gd name="adj1" fmla="val 16072467"/>
                  <a:gd name="adj2" fmla="val 0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301" name="直線コネクタ 300"/>
              <p:cNvCxnSpPr/>
              <p:nvPr/>
            </p:nvCxnSpPr>
            <p:spPr>
              <a:xfrm>
                <a:off x="4484366" y="4192293"/>
                <a:ext cx="1200073" cy="0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2" name="円弧 301"/>
              <p:cNvSpPr>
                <a:spLocks noChangeAspect="1"/>
              </p:cNvSpPr>
              <p:nvPr/>
            </p:nvSpPr>
            <p:spPr>
              <a:xfrm rot="5400000">
                <a:off x="5406498" y="3652293"/>
                <a:ext cx="540000" cy="540000"/>
              </a:xfrm>
              <a:prstGeom prst="arc">
                <a:avLst>
                  <a:gd name="adj1" fmla="val 15801633"/>
                  <a:gd name="adj2" fmla="val 126361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07" name="円弧 306"/>
            <p:cNvSpPr>
              <a:spLocks noChangeAspect="1"/>
            </p:cNvSpPr>
            <p:nvPr/>
          </p:nvSpPr>
          <p:spPr>
            <a:xfrm rot="5400000" flipV="1">
              <a:off x="6908879" y="3631940"/>
              <a:ext cx="540000" cy="54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0" name="円弧 309"/>
            <p:cNvSpPr>
              <a:spLocks noChangeAspect="1"/>
            </p:cNvSpPr>
            <p:nvPr/>
          </p:nvSpPr>
          <p:spPr>
            <a:xfrm rot="5400000" flipV="1">
              <a:off x="7905106" y="4258112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30" name="直線コネクタ 329"/>
            <p:cNvCxnSpPr/>
            <p:nvPr/>
          </p:nvCxnSpPr>
          <p:spPr>
            <a:xfrm>
              <a:off x="8085106" y="4618112"/>
              <a:ext cx="661028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4" name="角丸四角形 393"/>
            <p:cNvSpPr/>
            <p:nvPr/>
          </p:nvSpPr>
          <p:spPr>
            <a:xfrm>
              <a:off x="5796136" y="3534287"/>
              <a:ext cx="1457992" cy="360000"/>
            </a:xfrm>
            <a:prstGeom prst="round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97" name="テキスト ボックス 396"/>
          <p:cNvSpPr txBox="1"/>
          <p:nvPr/>
        </p:nvSpPr>
        <p:spPr>
          <a:xfrm>
            <a:off x="5798466" y="3534045"/>
            <a:ext cx="1457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Common air chamber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61" name="グループ化 60"/>
          <p:cNvGrpSpPr/>
          <p:nvPr/>
        </p:nvGrpSpPr>
        <p:grpSpPr>
          <a:xfrm>
            <a:off x="5364088" y="932579"/>
            <a:ext cx="3384376" cy="3058396"/>
            <a:chOff x="5364088" y="932579"/>
            <a:chExt cx="3384376" cy="3058396"/>
          </a:xfrm>
        </p:grpSpPr>
        <p:sp>
          <p:nvSpPr>
            <p:cNvPr id="292" name="円弧 291"/>
            <p:cNvSpPr>
              <a:spLocks noChangeAspect="1"/>
            </p:cNvSpPr>
            <p:nvPr/>
          </p:nvSpPr>
          <p:spPr>
            <a:xfrm rot="5400000" flipV="1">
              <a:off x="7956416" y="1833107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03" name="グループ化 302"/>
            <p:cNvGrpSpPr/>
            <p:nvPr/>
          </p:nvGrpSpPr>
          <p:grpSpPr>
            <a:xfrm>
              <a:off x="5421238" y="1197209"/>
              <a:ext cx="559014" cy="2793766"/>
              <a:chOff x="5421238" y="1197209"/>
              <a:chExt cx="559014" cy="2793766"/>
            </a:xfrm>
          </p:grpSpPr>
          <p:cxnSp>
            <p:nvCxnSpPr>
              <p:cNvPr id="304" name="直線コネクタ 303"/>
              <p:cNvCxnSpPr/>
              <p:nvPr/>
            </p:nvCxnSpPr>
            <p:spPr>
              <a:xfrm flipV="1">
                <a:off x="5421808" y="2007027"/>
                <a:ext cx="0" cy="1983948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5" name="円弧 304"/>
              <p:cNvSpPr>
                <a:spLocks noChangeAspect="1"/>
              </p:cNvSpPr>
              <p:nvPr/>
            </p:nvSpPr>
            <p:spPr>
              <a:xfrm rot="16200000">
                <a:off x="5421238" y="1737210"/>
                <a:ext cx="540000" cy="540000"/>
              </a:xfrm>
              <a:prstGeom prst="arc">
                <a:avLst>
                  <a:gd name="adj1" fmla="val 16006164"/>
                  <a:gd name="adj2" fmla="val 145444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6" name="円弧 305"/>
              <p:cNvSpPr>
                <a:spLocks noChangeAspect="1"/>
              </p:cNvSpPr>
              <p:nvPr/>
            </p:nvSpPr>
            <p:spPr>
              <a:xfrm rot="5400000">
                <a:off x="5440252" y="1197209"/>
                <a:ext cx="540000" cy="540000"/>
              </a:xfrm>
              <a:prstGeom prst="arc">
                <a:avLst>
                  <a:gd name="adj1" fmla="val 16381319"/>
                  <a:gd name="adj2" fmla="val 193836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328" name="直線コネクタ 327"/>
            <p:cNvCxnSpPr/>
            <p:nvPr/>
          </p:nvCxnSpPr>
          <p:spPr>
            <a:xfrm>
              <a:off x="8136693" y="2193107"/>
              <a:ext cx="611771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2" name="円弧 401"/>
            <p:cNvSpPr>
              <a:spLocks noChangeAspect="1"/>
            </p:cNvSpPr>
            <p:nvPr/>
          </p:nvSpPr>
          <p:spPr>
            <a:xfrm rot="5400000" flipV="1">
              <a:off x="6962860" y="1211129"/>
              <a:ext cx="540000" cy="54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03" name="直線コネクタ 402"/>
            <p:cNvCxnSpPr/>
            <p:nvPr/>
          </p:nvCxnSpPr>
          <p:spPr>
            <a:xfrm flipV="1">
              <a:off x="6962860" y="1113064"/>
              <a:ext cx="0" cy="359031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4" name="円弧 403"/>
            <p:cNvSpPr>
              <a:spLocks noChangeAspect="1"/>
            </p:cNvSpPr>
            <p:nvPr/>
          </p:nvSpPr>
          <p:spPr>
            <a:xfrm>
              <a:off x="6602860" y="932579"/>
              <a:ext cx="360000" cy="360000"/>
            </a:xfrm>
            <a:prstGeom prst="arc">
              <a:avLst>
                <a:gd name="adj1" fmla="val 10656660"/>
                <a:gd name="adj2" fmla="val 1022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1" name="角丸四角形 410"/>
            <p:cNvSpPr/>
            <p:nvPr/>
          </p:nvSpPr>
          <p:spPr>
            <a:xfrm>
              <a:off x="5364088" y="1118051"/>
              <a:ext cx="1457992" cy="360000"/>
            </a:xfrm>
            <a:prstGeom prst="round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12" name="テキスト ボックス 411"/>
          <p:cNvSpPr txBox="1"/>
          <p:nvPr/>
        </p:nvSpPr>
        <p:spPr>
          <a:xfrm>
            <a:off x="5361351" y="1124744"/>
            <a:ext cx="1456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Pressurization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Common air chamber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38" name="円弧 337"/>
          <p:cNvSpPr>
            <a:spLocks noChangeAspect="1"/>
          </p:cNvSpPr>
          <p:nvPr/>
        </p:nvSpPr>
        <p:spPr>
          <a:xfrm flipH="1">
            <a:off x="4216671" y="4194675"/>
            <a:ext cx="540000" cy="540000"/>
          </a:xfrm>
          <a:prstGeom prst="arc">
            <a:avLst>
              <a:gd name="adj1" fmla="val 16072467"/>
              <a:gd name="adj2" fmla="val 0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39" name="直線コネクタ 338"/>
          <p:cNvCxnSpPr/>
          <p:nvPr/>
        </p:nvCxnSpPr>
        <p:spPr>
          <a:xfrm>
            <a:off x="4472819" y="4194675"/>
            <a:ext cx="1230786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0" name="円弧 339"/>
          <p:cNvSpPr>
            <a:spLocks noChangeAspect="1"/>
          </p:cNvSpPr>
          <p:nvPr/>
        </p:nvSpPr>
        <p:spPr>
          <a:xfrm rot="5400000">
            <a:off x="5406498" y="3654675"/>
            <a:ext cx="540000" cy="540000"/>
          </a:xfrm>
          <a:prstGeom prst="arc">
            <a:avLst>
              <a:gd name="adj1" fmla="val 15586547"/>
              <a:gd name="adj2" fmla="val 126361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1" name="円弧 340"/>
          <p:cNvSpPr>
            <a:spLocks noChangeAspect="1"/>
          </p:cNvSpPr>
          <p:nvPr/>
        </p:nvSpPr>
        <p:spPr>
          <a:xfrm rot="5400000" flipV="1">
            <a:off x="6908879" y="3631940"/>
            <a:ext cx="540000" cy="540000"/>
          </a:xfrm>
          <a:prstGeom prst="arc">
            <a:avLst>
              <a:gd name="adj1" fmla="val 15946972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6" name="円弧 345"/>
          <p:cNvSpPr>
            <a:spLocks noChangeAspect="1"/>
          </p:cNvSpPr>
          <p:nvPr/>
        </p:nvSpPr>
        <p:spPr>
          <a:xfrm rot="5400000" flipV="1">
            <a:off x="7905106" y="4258113"/>
            <a:ext cx="360000" cy="360000"/>
          </a:xfrm>
          <a:prstGeom prst="arc">
            <a:avLst>
              <a:gd name="adj1" fmla="val 160634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7" name="直線コネクタ 346"/>
          <p:cNvCxnSpPr/>
          <p:nvPr/>
        </p:nvCxnSpPr>
        <p:spPr>
          <a:xfrm flipV="1">
            <a:off x="8085106" y="4618112"/>
            <a:ext cx="617255" cy="1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8" name="円弧 347"/>
          <p:cNvSpPr>
            <a:spLocks noChangeAspect="1"/>
          </p:cNvSpPr>
          <p:nvPr/>
        </p:nvSpPr>
        <p:spPr>
          <a:xfrm flipV="1">
            <a:off x="8660705" y="4527354"/>
            <a:ext cx="90000" cy="90000"/>
          </a:xfrm>
          <a:prstGeom prst="arc">
            <a:avLst>
              <a:gd name="adj1" fmla="val 150309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9" name="直線コネクタ 348"/>
          <p:cNvCxnSpPr/>
          <p:nvPr/>
        </p:nvCxnSpPr>
        <p:spPr>
          <a:xfrm>
            <a:off x="8750705" y="1113064"/>
            <a:ext cx="0" cy="3463807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7" name="直線コネクタ 416"/>
          <p:cNvCxnSpPr/>
          <p:nvPr/>
        </p:nvCxnSpPr>
        <p:spPr>
          <a:xfrm flipV="1">
            <a:off x="5419809" y="2013108"/>
            <a:ext cx="0" cy="1990113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8" name="円弧 417"/>
          <p:cNvSpPr>
            <a:spLocks noChangeAspect="1"/>
          </p:cNvSpPr>
          <p:nvPr/>
        </p:nvSpPr>
        <p:spPr>
          <a:xfrm rot="16200000">
            <a:off x="5419808" y="1737213"/>
            <a:ext cx="540000" cy="540000"/>
          </a:xfrm>
          <a:prstGeom prst="arc">
            <a:avLst>
              <a:gd name="adj1" fmla="val 16006164"/>
              <a:gd name="adj2" fmla="val 145444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9" name="円弧 418"/>
          <p:cNvSpPr>
            <a:spLocks noChangeAspect="1"/>
          </p:cNvSpPr>
          <p:nvPr/>
        </p:nvSpPr>
        <p:spPr>
          <a:xfrm rot="5400000">
            <a:off x="5441203" y="1197212"/>
            <a:ext cx="540000" cy="540000"/>
          </a:xfrm>
          <a:prstGeom prst="arc">
            <a:avLst>
              <a:gd name="adj1" fmla="val 16219099"/>
              <a:gd name="adj2" fmla="val 193836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6" name="角丸四角形 425"/>
          <p:cNvSpPr/>
          <p:nvPr/>
        </p:nvSpPr>
        <p:spPr>
          <a:xfrm>
            <a:off x="7425215" y="4138324"/>
            <a:ext cx="387358" cy="67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4" name="Group 25"/>
          <p:cNvGrpSpPr>
            <a:grpSpLocks/>
          </p:cNvGrpSpPr>
          <p:nvPr/>
        </p:nvGrpSpPr>
        <p:grpSpPr bwMode="auto">
          <a:xfrm>
            <a:off x="625058" y="2869751"/>
            <a:ext cx="914400" cy="792163"/>
            <a:chOff x="943" y="2523"/>
            <a:chExt cx="576" cy="499"/>
          </a:xfrm>
        </p:grpSpPr>
        <p:sp>
          <p:nvSpPr>
            <p:cNvPr id="115" name="AutoShape 26"/>
            <p:cNvSpPr>
              <a:spLocks noChangeArrowheads="1"/>
            </p:cNvSpPr>
            <p:nvPr/>
          </p:nvSpPr>
          <p:spPr bwMode="auto">
            <a:xfrm>
              <a:off x="943" y="2523"/>
              <a:ext cx="576" cy="453"/>
            </a:xfrm>
            <a:prstGeom prst="roundRect">
              <a:avLst>
                <a:gd name="adj" fmla="val 5556"/>
              </a:avLst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6" name="AutoShape 27"/>
            <p:cNvSpPr>
              <a:spLocks noChangeArrowheads="1"/>
            </p:cNvSpPr>
            <p:nvPr/>
          </p:nvSpPr>
          <p:spPr bwMode="auto">
            <a:xfrm flipH="1" flipV="1">
              <a:off x="975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7" name="AutoShape 28"/>
            <p:cNvSpPr>
              <a:spLocks noChangeArrowheads="1"/>
            </p:cNvSpPr>
            <p:nvPr/>
          </p:nvSpPr>
          <p:spPr bwMode="auto">
            <a:xfrm flipH="1" flipV="1">
              <a:off x="1077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8" name="AutoShape 29"/>
            <p:cNvSpPr>
              <a:spLocks noChangeArrowheads="1"/>
            </p:cNvSpPr>
            <p:nvPr/>
          </p:nvSpPr>
          <p:spPr bwMode="auto">
            <a:xfrm flipH="1" flipV="1">
              <a:off x="1179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9" name="AutoShape 30"/>
            <p:cNvSpPr>
              <a:spLocks noChangeArrowheads="1"/>
            </p:cNvSpPr>
            <p:nvPr/>
          </p:nvSpPr>
          <p:spPr bwMode="auto">
            <a:xfrm flipH="1" flipV="1">
              <a:off x="1281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0" name="AutoShape 31"/>
            <p:cNvSpPr>
              <a:spLocks noChangeArrowheads="1"/>
            </p:cNvSpPr>
            <p:nvPr/>
          </p:nvSpPr>
          <p:spPr bwMode="auto">
            <a:xfrm flipH="1" flipV="1">
              <a:off x="1383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21" name="AutoShape 32"/>
          <p:cNvSpPr>
            <a:spLocks noChangeArrowheads="1"/>
          </p:cNvSpPr>
          <p:nvPr/>
        </p:nvSpPr>
        <p:spPr bwMode="auto">
          <a:xfrm>
            <a:off x="659983" y="2904676"/>
            <a:ext cx="849312" cy="647700"/>
          </a:xfrm>
          <a:prstGeom prst="roundRect">
            <a:avLst>
              <a:gd name="adj" fmla="val 491"/>
            </a:avLst>
          </a:prstGeom>
          <a:solidFill>
            <a:schemeClr val="accent2"/>
          </a:solidFill>
          <a:ln w="762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122" name="Group 25"/>
          <p:cNvGrpSpPr>
            <a:grpSpLocks/>
          </p:cNvGrpSpPr>
          <p:nvPr/>
        </p:nvGrpSpPr>
        <p:grpSpPr bwMode="auto">
          <a:xfrm>
            <a:off x="2145432" y="2875211"/>
            <a:ext cx="914400" cy="792163"/>
            <a:chOff x="943" y="2523"/>
            <a:chExt cx="576" cy="499"/>
          </a:xfrm>
        </p:grpSpPr>
        <p:sp>
          <p:nvSpPr>
            <p:cNvPr id="123" name="AutoShape 26"/>
            <p:cNvSpPr>
              <a:spLocks noChangeArrowheads="1"/>
            </p:cNvSpPr>
            <p:nvPr/>
          </p:nvSpPr>
          <p:spPr bwMode="auto">
            <a:xfrm>
              <a:off x="943" y="2523"/>
              <a:ext cx="576" cy="453"/>
            </a:xfrm>
            <a:prstGeom prst="roundRect">
              <a:avLst>
                <a:gd name="adj" fmla="val 5556"/>
              </a:avLst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4" name="AutoShape 27"/>
            <p:cNvSpPr>
              <a:spLocks noChangeArrowheads="1"/>
            </p:cNvSpPr>
            <p:nvPr/>
          </p:nvSpPr>
          <p:spPr bwMode="auto">
            <a:xfrm flipH="1" flipV="1">
              <a:off x="975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5" name="AutoShape 28"/>
            <p:cNvSpPr>
              <a:spLocks noChangeArrowheads="1"/>
            </p:cNvSpPr>
            <p:nvPr/>
          </p:nvSpPr>
          <p:spPr bwMode="auto">
            <a:xfrm flipH="1" flipV="1">
              <a:off x="1077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6" name="AutoShape 29"/>
            <p:cNvSpPr>
              <a:spLocks noChangeArrowheads="1"/>
            </p:cNvSpPr>
            <p:nvPr/>
          </p:nvSpPr>
          <p:spPr bwMode="auto">
            <a:xfrm flipH="1" flipV="1">
              <a:off x="1179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7" name="AutoShape 30"/>
            <p:cNvSpPr>
              <a:spLocks noChangeArrowheads="1"/>
            </p:cNvSpPr>
            <p:nvPr/>
          </p:nvSpPr>
          <p:spPr bwMode="auto">
            <a:xfrm flipH="1" flipV="1">
              <a:off x="1281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9" name="AutoShape 31"/>
            <p:cNvSpPr>
              <a:spLocks noChangeArrowheads="1"/>
            </p:cNvSpPr>
            <p:nvPr/>
          </p:nvSpPr>
          <p:spPr bwMode="auto">
            <a:xfrm flipH="1" flipV="1">
              <a:off x="1383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31" name="AutoShape 32"/>
          <p:cNvSpPr>
            <a:spLocks noChangeArrowheads="1"/>
          </p:cNvSpPr>
          <p:nvPr/>
        </p:nvSpPr>
        <p:spPr bwMode="auto">
          <a:xfrm>
            <a:off x="2180357" y="2910136"/>
            <a:ext cx="849312" cy="647700"/>
          </a:xfrm>
          <a:prstGeom prst="roundRect">
            <a:avLst>
              <a:gd name="adj" fmla="val 491"/>
            </a:avLst>
          </a:prstGeom>
          <a:solidFill>
            <a:schemeClr val="accent2"/>
          </a:solidFill>
          <a:ln w="762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7" name="角丸四角形 136"/>
          <p:cNvSpPr/>
          <p:nvPr/>
        </p:nvSpPr>
        <p:spPr>
          <a:xfrm>
            <a:off x="251520" y="2179835"/>
            <a:ext cx="2880000" cy="360000"/>
          </a:xfrm>
          <a:prstGeom prst="roundRect">
            <a:avLst>
              <a:gd name="adj" fmla="val 10421"/>
            </a:avLst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8" name="直線コネクタ 137"/>
          <p:cNvCxnSpPr>
            <a:stCxn id="137" idx="1"/>
            <a:endCxn id="137" idx="3"/>
          </p:cNvCxnSpPr>
          <p:nvPr/>
        </p:nvCxnSpPr>
        <p:spPr>
          <a:xfrm>
            <a:off x="251520" y="2359835"/>
            <a:ext cx="2880000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直線コネクタ 138"/>
          <p:cNvCxnSpPr/>
          <p:nvPr/>
        </p:nvCxnSpPr>
        <p:spPr>
          <a:xfrm>
            <a:off x="2699792" y="2359835"/>
            <a:ext cx="0" cy="540080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直線コネクタ 139"/>
          <p:cNvCxnSpPr/>
          <p:nvPr/>
        </p:nvCxnSpPr>
        <p:spPr>
          <a:xfrm>
            <a:off x="2483768" y="2533360"/>
            <a:ext cx="0" cy="366555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直線コネクタ 140"/>
          <p:cNvCxnSpPr/>
          <p:nvPr/>
        </p:nvCxnSpPr>
        <p:spPr>
          <a:xfrm>
            <a:off x="1164111" y="2359835"/>
            <a:ext cx="0" cy="540080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/>
          <p:nvPr/>
        </p:nvCxnSpPr>
        <p:spPr>
          <a:xfrm>
            <a:off x="948087" y="2533360"/>
            <a:ext cx="0" cy="366555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" name="片側の 2 つの角を丸めた四角形 142"/>
          <p:cNvSpPr/>
          <p:nvPr/>
        </p:nvSpPr>
        <p:spPr>
          <a:xfrm>
            <a:off x="262890" y="2189669"/>
            <a:ext cx="2857500" cy="157453"/>
          </a:xfrm>
          <a:prstGeom prst="round2Same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4" name="直線コネクタ 143"/>
          <p:cNvCxnSpPr/>
          <p:nvPr/>
        </p:nvCxnSpPr>
        <p:spPr>
          <a:xfrm>
            <a:off x="2699792" y="2331184"/>
            <a:ext cx="0" cy="594056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直線コネクタ 144"/>
          <p:cNvCxnSpPr/>
          <p:nvPr/>
        </p:nvCxnSpPr>
        <p:spPr>
          <a:xfrm>
            <a:off x="1166738" y="2331184"/>
            <a:ext cx="0" cy="594056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直線コネクタ 145"/>
          <p:cNvCxnSpPr/>
          <p:nvPr/>
        </p:nvCxnSpPr>
        <p:spPr>
          <a:xfrm>
            <a:off x="2483768" y="2533359"/>
            <a:ext cx="0" cy="366555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直線コネクタ 146"/>
          <p:cNvCxnSpPr/>
          <p:nvPr/>
        </p:nvCxnSpPr>
        <p:spPr>
          <a:xfrm>
            <a:off x="946645" y="2528206"/>
            <a:ext cx="0" cy="366555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8" name="片側の 2 つの角を丸めた四角形 147"/>
          <p:cNvSpPr/>
          <p:nvPr/>
        </p:nvSpPr>
        <p:spPr>
          <a:xfrm flipV="1">
            <a:off x="262890" y="2369401"/>
            <a:ext cx="2857500" cy="158804"/>
          </a:xfrm>
          <a:prstGeom prst="round2Same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" name="テキスト ボックス 158"/>
          <p:cNvSpPr txBox="1"/>
          <p:nvPr/>
        </p:nvSpPr>
        <p:spPr>
          <a:xfrm>
            <a:off x="212124" y="1936369"/>
            <a:ext cx="7120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Ink Bus</a:t>
            </a:r>
            <a:endParaRPr kumimoji="1" lang="ja-JP" altLang="en-US" sz="1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pSp>
        <p:nvGrpSpPr>
          <p:cNvPr id="163" name="グループ化 162"/>
          <p:cNvGrpSpPr/>
          <p:nvPr/>
        </p:nvGrpSpPr>
        <p:grpSpPr>
          <a:xfrm>
            <a:off x="687553" y="3541489"/>
            <a:ext cx="764274" cy="71789"/>
            <a:chOff x="687553" y="3541489"/>
            <a:chExt cx="764274" cy="71789"/>
          </a:xfrm>
        </p:grpSpPr>
        <p:sp>
          <p:nvSpPr>
            <p:cNvPr id="165" name="台形 164"/>
            <p:cNvSpPr>
              <a:spLocks noChangeAspect="1"/>
            </p:cNvSpPr>
            <p:nvPr/>
          </p:nvSpPr>
          <p:spPr>
            <a:xfrm flipV="1">
              <a:off x="687553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66" name="台形 165"/>
            <p:cNvSpPr>
              <a:spLocks noChangeAspect="1"/>
            </p:cNvSpPr>
            <p:nvPr/>
          </p:nvSpPr>
          <p:spPr>
            <a:xfrm flipV="1">
              <a:off x="1335519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67" name="台形 166"/>
            <p:cNvSpPr>
              <a:spLocks noChangeAspect="1"/>
            </p:cNvSpPr>
            <p:nvPr/>
          </p:nvSpPr>
          <p:spPr>
            <a:xfrm flipV="1">
              <a:off x="849743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68" name="台形 167"/>
            <p:cNvSpPr>
              <a:spLocks noChangeAspect="1"/>
            </p:cNvSpPr>
            <p:nvPr/>
          </p:nvSpPr>
          <p:spPr>
            <a:xfrm flipV="1">
              <a:off x="1012384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69" name="台形 168"/>
            <p:cNvSpPr>
              <a:spLocks noChangeAspect="1"/>
            </p:cNvSpPr>
            <p:nvPr/>
          </p:nvSpPr>
          <p:spPr>
            <a:xfrm flipV="1">
              <a:off x="1173549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</p:grpSp>
      <p:grpSp>
        <p:nvGrpSpPr>
          <p:cNvPr id="170" name="グループ化 169"/>
          <p:cNvGrpSpPr/>
          <p:nvPr/>
        </p:nvGrpSpPr>
        <p:grpSpPr>
          <a:xfrm>
            <a:off x="2210044" y="3546997"/>
            <a:ext cx="764274" cy="71789"/>
            <a:chOff x="2210044" y="3546997"/>
            <a:chExt cx="764274" cy="71789"/>
          </a:xfrm>
        </p:grpSpPr>
        <p:sp>
          <p:nvSpPr>
            <p:cNvPr id="171" name="台形 170"/>
            <p:cNvSpPr>
              <a:spLocks noChangeAspect="1"/>
            </p:cNvSpPr>
            <p:nvPr/>
          </p:nvSpPr>
          <p:spPr>
            <a:xfrm flipV="1">
              <a:off x="2210044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76" name="台形 175"/>
            <p:cNvSpPr>
              <a:spLocks noChangeAspect="1"/>
            </p:cNvSpPr>
            <p:nvPr/>
          </p:nvSpPr>
          <p:spPr>
            <a:xfrm flipV="1">
              <a:off x="2858010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77" name="台形 176"/>
            <p:cNvSpPr>
              <a:spLocks noChangeAspect="1"/>
            </p:cNvSpPr>
            <p:nvPr/>
          </p:nvSpPr>
          <p:spPr>
            <a:xfrm flipV="1">
              <a:off x="2372234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78" name="台形 177"/>
            <p:cNvSpPr>
              <a:spLocks noChangeAspect="1"/>
            </p:cNvSpPr>
            <p:nvPr/>
          </p:nvSpPr>
          <p:spPr>
            <a:xfrm flipV="1">
              <a:off x="2534875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79" name="台形 178"/>
            <p:cNvSpPr>
              <a:spLocks noChangeAspect="1"/>
            </p:cNvSpPr>
            <p:nvPr/>
          </p:nvSpPr>
          <p:spPr>
            <a:xfrm flipV="1">
              <a:off x="2696040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</p:grpSp>
      <p:cxnSp>
        <p:nvCxnSpPr>
          <p:cNvPr id="180" name="直線コネクタ 179"/>
          <p:cNvCxnSpPr>
            <a:stCxn id="200" idx="0"/>
          </p:cNvCxnSpPr>
          <p:nvPr/>
        </p:nvCxnSpPr>
        <p:spPr>
          <a:xfrm flipV="1">
            <a:off x="6210152" y="1486601"/>
            <a:ext cx="0" cy="459602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直線コネクタ 180"/>
          <p:cNvCxnSpPr/>
          <p:nvPr/>
        </p:nvCxnSpPr>
        <p:spPr>
          <a:xfrm flipV="1">
            <a:off x="6210152" y="1472095"/>
            <a:ext cx="0" cy="477186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直線コネクタ 181"/>
          <p:cNvCxnSpPr/>
          <p:nvPr/>
        </p:nvCxnSpPr>
        <p:spPr>
          <a:xfrm>
            <a:off x="5940192" y="3353739"/>
            <a:ext cx="0" cy="169172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7" name="円弧 186"/>
          <p:cNvSpPr>
            <a:spLocks noChangeAspect="1"/>
          </p:cNvSpPr>
          <p:nvPr/>
        </p:nvSpPr>
        <p:spPr>
          <a:xfrm rot="5400000">
            <a:off x="6034062" y="2991057"/>
            <a:ext cx="180000" cy="180000"/>
          </a:xfrm>
          <a:prstGeom prst="arc">
            <a:avLst>
              <a:gd name="adj1" fmla="val 15797306"/>
              <a:gd name="adj2" fmla="val 222637"/>
            </a:avLst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8" name="直線コネクタ 187"/>
          <p:cNvCxnSpPr/>
          <p:nvPr/>
        </p:nvCxnSpPr>
        <p:spPr>
          <a:xfrm>
            <a:off x="6214062" y="2486203"/>
            <a:ext cx="0" cy="594639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円弧 14"/>
          <p:cNvSpPr>
            <a:spLocks noChangeAspect="1"/>
          </p:cNvSpPr>
          <p:nvPr/>
        </p:nvSpPr>
        <p:spPr>
          <a:xfrm rot="16200000">
            <a:off x="5940192" y="3170643"/>
            <a:ext cx="360000" cy="360000"/>
          </a:xfrm>
          <a:prstGeom prst="arc">
            <a:avLst>
              <a:gd name="adj1" fmla="val 16082837"/>
              <a:gd name="adj2" fmla="val 106457"/>
            </a:avLst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7" name="直線コネクタ 206"/>
          <p:cNvCxnSpPr/>
          <p:nvPr/>
        </p:nvCxnSpPr>
        <p:spPr>
          <a:xfrm>
            <a:off x="5940152" y="3338513"/>
            <a:ext cx="0" cy="184398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8" name="円弧 207"/>
          <p:cNvSpPr>
            <a:spLocks noChangeAspect="1"/>
          </p:cNvSpPr>
          <p:nvPr/>
        </p:nvSpPr>
        <p:spPr>
          <a:xfrm rot="5400000">
            <a:off x="6034022" y="2990643"/>
            <a:ext cx="180000" cy="180000"/>
          </a:xfrm>
          <a:prstGeom prst="arc">
            <a:avLst>
              <a:gd name="adj1" fmla="val 15797306"/>
              <a:gd name="adj2" fmla="val 222637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9" name="直線コネクタ 208"/>
          <p:cNvCxnSpPr/>
          <p:nvPr/>
        </p:nvCxnSpPr>
        <p:spPr>
          <a:xfrm>
            <a:off x="6214022" y="2485789"/>
            <a:ext cx="0" cy="594639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0" name="円/楕円 199"/>
          <p:cNvSpPr>
            <a:spLocks noChangeAspect="1"/>
          </p:cNvSpPr>
          <p:nvPr/>
        </p:nvSpPr>
        <p:spPr>
          <a:xfrm>
            <a:off x="5940152" y="1946203"/>
            <a:ext cx="540000" cy="540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1" name="パイ 200"/>
          <p:cNvSpPr>
            <a:spLocks noChangeAspect="1"/>
          </p:cNvSpPr>
          <p:nvPr/>
        </p:nvSpPr>
        <p:spPr>
          <a:xfrm>
            <a:off x="5958152" y="1964203"/>
            <a:ext cx="504000" cy="504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台形 38"/>
          <p:cNvSpPr/>
          <p:nvPr/>
        </p:nvSpPr>
        <p:spPr>
          <a:xfrm>
            <a:off x="4770267" y="4959145"/>
            <a:ext cx="189463" cy="484400"/>
          </a:xfrm>
          <a:prstGeom prst="trapezoid">
            <a:avLst/>
          </a:prstGeom>
          <a:solidFill>
            <a:schemeClr val="accent5">
              <a:lumMod val="20000"/>
              <a:lumOff val="80000"/>
              <a:alpha val="30000"/>
            </a:schemeClr>
          </a:solidFill>
          <a:ln w="19050" cap="rnd">
            <a:solidFill>
              <a:schemeClr val="tx1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3" name="グループ化 172"/>
          <p:cNvGrpSpPr/>
          <p:nvPr/>
        </p:nvGrpSpPr>
        <p:grpSpPr>
          <a:xfrm flipH="1">
            <a:off x="5089781" y="4957932"/>
            <a:ext cx="387568" cy="144000"/>
            <a:chOff x="3777027" y="4970303"/>
            <a:chExt cx="387568" cy="144000"/>
          </a:xfrm>
        </p:grpSpPr>
        <p:sp>
          <p:nvSpPr>
            <p:cNvPr id="174" name="正方形/長方形 173"/>
            <p:cNvSpPr/>
            <p:nvPr/>
          </p:nvSpPr>
          <p:spPr>
            <a:xfrm>
              <a:off x="3777027" y="4970303"/>
              <a:ext cx="216024" cy="14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75" name="直線コネクタ 174"/>
            <p:cNvCxnSpPr>
              <a:stCxn id="174" idx="0"/>
            </p:cNvCxnSpPr>
            <p:nvPr/>
          </p:nvCxnSpPr>
          <p:spPr>
            <a:xfrm>
              <a:off x="3885039" y="4970303"/>
              <a:ext cx="279556" cy="0"/>
            </a:xfrm>
            <a:prstGeom prst="line">
              <a:avLst/>
            </a:prstGeom>
            <a:ln w="19050">
              <a:solidFill>
                <a:schemeClr val="accent6"/>
              </a:solidFill>
              <a:headEnd type="none"/>
              <a:tailEnd type="oval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0" name="片側の 2 つの角を丸めた四角形 219"/>
          <p:cNvSpPr/>
          <p:nvPr/>
        </p:nvSpPr>
        <p:spPr>
          <a:xfrm>
            <a:off x="3710533" y="4888645"/>
            <a:ext cx="720080" cy="213287"/>
          </a:xfrm>
          <a:prstGeom prst="round2SameRect">
            <a:avLst>
              <a:gd name="adj1" fmla="val 0"/>
              <a:gd name="adj2" fmla="val 980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35" name="グループ化 234"/>
          <p:cNvGrpSpPr/>
          <p:nvPr/>
        </p:nvGrpSpPr>
        <p:grpSpPr>
          <a:xfrm>
            <a:off x="2642649" y="1323113"/>
            <a:ext cx="1353287" cy="3978095"/>
            <a:chOff x="2642649" y="1323113"/>
            <a:chExt cx="1353287" cy="3978095"/>
          </a:xfrm>
        </p:grpSpPr>
        <p:sp>
          <p:nvSpPr>
            <p:cNvPr id="7" name="円弧 6"/>
            <p:cNvSpPr/>
            <p:nvPr/>
          </p:nvSpPr>
          <p:spPr>
            <a:xfrm>
              <a:off x="3275856" y="1863114"/>
              <a:ext cx="720080" cy="720080"/>
            </a:xfrm>
            <a:prstGeom prst="arc">
              <a:avLst>
                <a:gd name="adj1" fmla="val 16022759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9" name="直線コネクタ 8"/>
            <p:cNvCxnSpPr/>
            <p:nvPr/>
          </p:nvCxnSpPr>
          <p:spPr>
            <a:xfrm>
              <a:off x="3995936" y="2215097"/>
              <a:ext cx="0" cy="3086111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 flipH="1">
              <a:off x="2924648" y="1863114"/>
              <a:ext cx="698757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円弧 18"/>
            <p:cNvSpPr>
              <a:spLocks noChangeAspect="1"/>
            </p:cNvSpPr>
            <p:nvPr/>
          </p:nvSpPr>
          <p:spPr>
            <a:xfrm rot="16200000" flipH="1">
              <a:off x="2642649" y="1323113"/>
              <a:ext cx="540000" cy="540000"/>
            </a:xfrm>
            <a:prstGeom prst="arc">
              <a:avLst>
                <a:gd name="adj1" fmla="val 16017868"/>
                <a:gd name="adj2" fmla="val 195180"/>
              </a:avLst>
            </a:prstGeom>
            <a:ln w="88900">
              <a:solidFill>
                <a:schemeClr val="bg1">
                  <a:lumMod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3140316" y="2443360"/>
            <a:ext cx="720080" cy="2862001"/>
            <a:chOff x="3140316" y="2443360"/>
            <a:chExt cx="720080" cy="2862001"/>
          </a:xfrm>
        </p:grpSpPr>
        <p:cxnSp>
          <p:nvCxnSpPr>
            <p:cNvPr id="133" name="直線コネクタ 132"/>
            <p:cNvCxnSpPr/>
            <p:nvPr/>
          </p:nvCxnSpPr>
          <p:spPr>
            <a:xfrm flipH="1">
              <a:off x="3140316" y="2443360"/>
              <a:ext cx="360040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4" name="円弧 133"/>
            <p:cNvSpPr/>
            <p:nvPr/>
          </p:nvSpPr>
          <p:spPr>
            <a:xfrm>
              <a:off x="3140316" y="2443360"/>
              <a:ext cx="720080" cy="720080"/>
            </a:xfrm>
            <a:prstGeom prst="arc">
              <a:avLst>
                <a:gd name="adj1" fmla="val 15998363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35" name="直線コネクタ 134"/>
            <p:cNvCxnSpPr/>
            <p:nvPr/>
          </p:nvCxnSpPr>
          <p:spPr>
            <a:xfrm>
              <a:off x="3860396" y="2790453"/>
              <a:ext cx="0" cy="2514908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36" name="直線コネクタ 135"/>
          <p:cNvCxnSpPr/>
          <p:nvPr/>
        </p:nvCxnSpPr>
        <p:spPr>
          <a:xfrm>
            <a:off x="3860396" y="2762928"/>
            <a:ext cx="0" cy="2617381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直線コネクタ 148"/>
          <p:cNvCxnSpPr/>
          <p:nvPr/>
        </p:nvCxnSpPr>
        <p:spPr>
          <a:xfrm flipH="1">
            <a:off x="3115628" y="2442871"/>
            <a:ext cx="384728" cy="489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0" name="円弧 149"/>
          <p:cNvSpPr/>
          <p:nvPr/>
        </p:nvSpPr>
        <p:spPr>
          <a:xfrm>
            <a:off x="3140316" y="2442871"/>
            <a:ext cx="720080" cy="720080"/>
          </a:xfrm>
          <a:prstGeom prst="arc">
            <a:avLst>
              <a:gd name="adj1" fmla="val 16115073"/>
              <a:gd name="adj2" fmla="val 0"/>
            </a:avLst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0" name="グループ化 129"/>
          <p:cNvGrpSpPr/>
          <p:nvPr/>
        </p:nvGrpSpPr>
        <p:grpSpPr>
          <a:xfrm rot="21000000">
            <a:off x="3779425" y="4975469"/>
            <a:ext cx="387568" cy="144000"/>
            <a:chOff x="3777027" y="4970303"/>
            <a:chExt cx="387568" cy="144000"/>
          </a:xfrm>
        </p:grpSpPr>
        <p:sp>
          <p:nvSpPr>
            <p:cNvPr id="1054" name="正方形/長方形 1053"/>
            <p:cNvSpPr/>
            <p:nvPr/>
          </p:nvSpPr>
          <p:spPr>
            <a:xfrm>
              <a:off x="3777027" y="4970303"/>
              <a:ext cx="216024" cy="14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28" name="直線コネクタ 127"/>
            <p:cNvCxnSpPr>
              <a:stCxn id="1054" idx="0"/>
            </p:cNvCxnSpPr>
            <p:nvPr/>
          </p:nvCxnSpPr>
          <p:spPr>
            <a:xfrm>
              <a:off x="3885039" y="4970303"/>
              <a:ext cx="279556" cy="0"/>
            </a:xfrm>
            <a:prstGeom prst="line">
              <a:avLst/>
            </a:prstGeom>
            <a:ln w="19050">
              <a:solidFill>
                <a:schemeClr val="accent6"/>
              </a:solidFill>
              <a:headEnd type="none"/>
              <a:tailEnd type="oval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6" name="直線コネクタ 5"/>
          <p:cNvCxnSpPr/>
          <p:nvPr/>
        </p:nvCxnSpPr>
        <p:spPr>
          <a:xfrm>
            <a:off x="2908712" y="4575142"/>
            <a:ext cx="547873" cy="0"/>
          </a:xfrm>
          <a:prstGeom prst="line">
            <a:avLst/>
          </a:prstGeom>
          <a:ln w="25400">
            <a:solidFill>
              <a:schemeClr val="tx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2147529" y="4407495"/>
            <a:ext cx="84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</a:t>
            </a:r>
          </a:p>
          <a:p>
            <a:r>
              <a:rPr lang="en-US" altLang="ja-JP" sz="12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</a:t>
            </a:r>
            <a:endParaRPr lang="ja-JP" altLang="en-US" sz="12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86" name="正方形/長方形 185"/>
          <p:cNvSpPr/>
          <p:nvPr/>
        </p:nvSpPr>
        <p:spPr>
          <a:xfrm>
            <a:off x="5840177" y="4941264"/>
            <a:ext cx="360000" cy="864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9" name="直線コネクタ 188"/>
          <p:cNvCxnSpPr/>
          <p:nvPr/>
        </p:nvCxnSpPr>
        <p:spPr>
          <a:xfrm>
            <a:off x="5747725" y="5822344"/>
            <a:ext cx="547873" cy="0"/>
          </a:xfrm>
          <a:prstGeom prst="line">
            <a:avLst/>
          </a:prstGeom>
          <a:ln w="25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0" name="テキスト ボックス 189"/>
          <p:cNvSpPr txBox="1"/>
          <p:nvPr/>
        </p:nvSpPr>
        <p:spPr>
          <a:xfrm>
            <a:off x="5652120" y="5816297"/>
            <a:ext cx="8402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</a:t>
            </a:r>
            <a:endParaRPr lang="ja-JP" altLang="en-US" sz="12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92" name="正方形/長方形 191"/>
          <p:cNvSpPr/>
          <p:nvPr/>
        </p:nvSpPr>
        <p:spPr>
          <a:xfrm>
            <a:off x="3002648" y="4604101"/>
            <a:ext cx="360000" cy="86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7" name="正方形/長方形 196"/>
          <p:cNvSpPr/>
          <p:nvPr/>
        </p:nvSpPr>
        <p:spPr>
          <a:xfrm>
            <a:off x="3002648" y="5466793"/>
            <a:ext cx="360000" cy="21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8" name="正方形/長方形 197"/>
          <p:cNvSpPr/>
          <p:nvPr/>
        </p:nvSpPr>
        <p:spPr>
          <a:xfrm>
            <a:off x="5840177" y="4725264"/>
            <a:ext cx="360000" cy="216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4" name="二等辺三角形 193"/>
          <p:cNvSpPr>
            <a:spLocks noChangeAspect="1"/>
          </p:cNvSpPr>
          <p:nvPr/>
        </p:nvSpPr>
        <p:spPr>
          <a:xfrm rot="16200000" flipH="1">
            <a:off x="6188941" y="4659904"/>
            <a:ext cx="125280" cy="108000"/>
          </a:xfrm>
          <a:prstGeom prst="triangl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二等辺三角形 17"/>
          <p:cNvSpPr>
            <a:spLocks noChangeAspect="1"/>
          </p:cNvSpPr>
          <p:nvPr/>
        </p:nvSpPr>
        <p:spPr>
          <a:xfrm rot="5400000">
            <a:off x="2884593" y="5633256"/>
            <a:ext cx="125280" cy="108000"/>
          </a:xfrm>
          <a:prstGeom prst="triangl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02" name="グループ化 201"/>
          <p:cNvGrpSpPr/>
          <p:nvPr/>
        </p:nvGrpSpPr>
        <p:grpSpPr>
          <a:xfrm>
            <a:off x="6708806" y="3395171"/>
            <a:ext cx="463383" cy="116188"/>
            <a:chOff x="6876256" y="1126283"/>
            <a:chExt cx="463383" cy="116188"/>
          </a:xfrm>
        </p:grpSpPr>
        <p:sp>
          <p:nvSpPr>
            <p:cNvPr id="203" name="片側の 2 つの角を丸めた四角形 202"/>
            <p:cNvSpPr/>
            <p:nvPr/>
          </p:nvSpPr>
          <p:spPr>
            <a:xfrm>
              <a:off x="7020012" y="1126283"/>
              <a:ext cx="175871" cy="70469"/>
            </a:xfrm>
            <a:prstGeom prst="round2Same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4" name="正方形/長方形 203"/>
            <p:cNvSpPr/>
            <p:nvPr/>
          </p:nvSpPr>
          <p:spPr>
            <a:xfrm>
              <a:off x="6876256" y="1196752"/>
              <a:ext cx="463383" cy="45719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05" name="テキスト ボックス 204"/>
          <p:cNvSpPr txBox="1"/>
          <p:nvPr/>
        </p:nvSpPr>
        <p:spPr>
          <a:xfrm>
            <a:off x="5767281" y="620688"/>
            <a:ext cx="1050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gauge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(Pressure)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06" name="テキスト ボックス 205"/>
          <p:cNvSpPr txBox="1"/>
          <p:nvPr/>
        </p:nvSpPr>
        <p:spPr>
          <a:xfrm>
            <a:off x="6309555" y="3068960"/>
            <a:ext cx="1261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gauge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(Negative pressure)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211" name="グループ化 210"/>
          <p:cNvGrpSpPr/>
          <p:nvPr/>
        </p:nvGrpSpPr>
        <p:grpSpPr>
          <a:xfrm>
            <a:off x="6060734" y="980728"/>
            <a:ext cx="463383" cy="116188"/>
            <a:chOff x="6876256" y="1126283"/>
            <a:chExt cx="463383" cy="116188"/>
          </a:xfrm>
        </p:grpSpPr>
        <p:sp>
          <p:nvSpPr>
            <p:cNvPr id="212" name="片側の 2 つの角を丸めた四角形 211"/>
            <p:cNvSpPr/>
            <p:nvPr/>
          </p:nvSpPr>
          <p:spPr>
            <a:xfrm>
              <a:off x="7020012" y="1126283"/>
              <a:ext cx="175871" cy="70469"/>
            </a:xfrm>
            <a:prstGeom prst="round2Same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3" name="正方形/長方形 212"/>
            <p:cNvSpPr/>
            <p:nvPr/>
          </p:nvSpPr>
          <p:spPr>
            <a:xfrm>
              <a:off x="6876256" y="1196752"/>
              <a:ext cx="463383" cy="45719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7" name="円弧 226"/>
          <p:cNvSpPr>
            <a:spLocks noChangeAspect="1"/>
          </p:cNvSpPr>
          <p:nvPr/>
        </p:nvSpPr>
        <p:spPr>
          <a:xfrm>
            <a:off x="6012200" y="2614036"/>
            <a:ext cx="360000" cy="360000"/>
          </a:xfrm>
          <a:prstGeom prst="arc">
            <a:avLst>
              <a:gd name="adj1" fmla="val 16697955"/>
              <a:gd name="adj2" fmla="val 274654"/>
            </a:avLst>
          </a:prstGeom>
          <a:ln w="2032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8" name="直線コネクタ 227"/>
          <p:cNvCxnSpPr/>
          <p:nvPr/>
        </p:nvCxnSpPr>
        <p:spPr>
          <a:xfrm>
            <a:off x="6372200" y="2800998"/>
            <a:ext cx="0" cy="730370"/>
          </a:xfrm>
          <a:prstGeom prst="line">
            <a:avLst/>
          </a:prstGeom>
          <a:ln w="2032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0" name="直線コネクタ 229"/>
          <p:cNvCxnSpPr/>
          <p:nvPr/>
        </p:nvCxnSpPr>
        <p:spPr>
          <a:xfrm>
            <a:off x="6214022" y="2505591"/>
            <a:ext cx="0" cy="120928"/>
          </a:xfrm>
          <a:prstGeom prst="line">
            <a:avLst/>
          </a:prstGeom>
          <a:ln w="254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0" name="円弧 209"/>
          <p:cNvSpPr>
            <a:spLocks noChangeAspect="1"/>
          </p:cNvSpPr>
          <p:nvPr/>
        </p:nvSpPr>
        <p:spPr>
          <a:xfrm rot="16200000">
            <a:off x="5940152" y="3171067"/>
            <a:ext cx="360000" cy="360000"/>
          </a:xfrm>
          <a:prstGeom prst="arc">
            <a:avLst>
              <a:gd name="adj1" fmla="val 16082837"/>
              <a:gd name="adj2" fmla="val 106457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14" name="グループ化 213"/>
          <p:cNvGrpSpPr/>
          <p:nvPr/>
        </p:nvGrpSpPr>
        <p:grpSpPr>
          <a:xfrm>
            <a:off x="5803320" y="2512272"/>
            <a:ext cx="360000" cy="816512"/>
            <a:chOff x="5742266" y="2428960"/>
            <a:chExt cx="360000" cy="816512"/>
          </a:xfrm>
        </p:grpSpPr>
        <p:pic>
          <p:nvPicPr>
            <p:cNvPr id="219" name="図 21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 flipV="1">
              <a:off x="5742266" y="2484496"/>
              <a:ext cx="360000" cy="760976"/>
            </a:xfrm>
            <a:prstGeom prst="rect">
              <a:avLst/>
            </a:prstGeom>
          </p:spPr>
        </p:pic>
        <p:sp>
          <p:nvSpPr>
            <p:cNvPr id="221" name="片側の 2 つの角を丸めた四角形 220"/>
            <p:cNvSpPr/>
            <p:nvPr/>
          </p:nvSpPr>
          <p:spPr>
            <a:xfrm>
              <a:off x="5821719" y="2428960"/>
              <a:ext cx="119908" cy="12921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2" name="角丸四角形 221"/>
          <p:cNvSpPr>
            <a:spLocks/>
          </p:cNvSpPr>
          <p:nvPr/>
        </p:nvSpPr>
        <p:spPr>
          <a:xfrm rot="5400000">
            <a:off x="5762727" y="2827105"/>
            <a:ext cx="360000" cy="6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" name="角丸四角形 214"/>
          <p:cNvSpPr/>
          <p:nvPr/>
        </p:nvSpPr>
        <p:spPr>
          <a:xfrm>
            <a:off x="7472417" y="1710857"/>
            <a:ext cx="387358" cy="67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/>
          <p:cNvGrpSpPr/>
          <p:nvPr/>
        </p:nvGrpSpPr>
        <p:grpSpPr>
          <a:xfrm>
            <a:off x="6601678" y="932062"/>
            <a:ext cx="2145604" cy="1260528"/>
            <a:chOff x="6506219" y="1740955"/>
            <a:chExt cx="2145604" cy="1260528"/>
          </a:xfrm>
        </p:grpSpPr>
        <p:sp>
          <p:nvSpPr>
            <p:cNvPr id="216" name="円弧 215"/>
            <p:cNvSpPr>
              <a:spLocks noChangeAspect="1"/>
            </p:cNvSpPr>
            <p:nvPr/>
          </p:nvSpPr>
          <p:spPr>
            <a:xfrm rot="5400000" flipV="1">
              <a:off x="7859775" y="2641483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17" name="直線コネクタ 216"/>
            <p:cNvCxnSpPr/>
            <p:nvPr/>
          </p:nvCxnSpPr>
          <p:spPr>
            <a:xfrm>
              <a:off x="8040052" y="3001483"/>
              <a:ext cx="611771" cy="0"/>
            </a:xfrm>
            <a:prstGeom prst="line">
              <a:avLst/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8" name="円弧 217"/>
            <p:cNvSpPr>
              <a:spLocks noChangeAspect="1"/>
            </p:cNvSpPr>
            <p:nvPr/>
          </p:nvSpPr>
          <p:spPr>
            <a:xfrm rot="5400000" flipV="1">
              <a:off x="6866219" y="2019505"/>
              <a:ext cx="540000" cy="540000"/>
            </a:xfrm>
            <a:prstGeom prst="arc">
              <a:avLst>
                <a:gd name="adj1" fmla="val 16063423"/>
                <a:gd name="adj2" fmla="val 138408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26" name="直線コネクタ 225"/>
            <p:cNvCxnSpPr/>
            <p:nvPr/>
          </p:nvCxnSpPr>
          <p:spPr>
            <a:xfrm flipV="1">
              <a:off x="6866219" y="1921440"/>
              <a:ext cx="0" cy="359031"/>
            </a:xfrm>
            <a:prstGeom prst="line">
              <a:avLst/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1" name="円弧 230"/>
            <p:cNvSpPr>
              <a:spLocks noChangeAspect="1"/>
            </p:cNvSpPr>
            <p:nvPr/>
          </p:nvSpPr>
          <p:spPr>
            <a:xfrm>
              <a:off x="6506219" y="1740955"/>
              <a:ext cx="360000" cy="360000"/>
            </a:xfrm>
            <a:prstGeom prst="arc">
              <a:avLst>
                <a:gd name="adj1" fmla="val 10656660"/>
                <a:gd name="adj2" fmla="val 102208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32" name="テキスト ボックス 231"/>
          <p:cNvSpPr txBox="1"/>
          <p:nvPr/>
        </p:nvSpPr>
        <p:spPr>
          <a:xfrm>
            <a:off x="5102982" y="6317610"/>
            <a:ext cx="85151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Ink Pump</a:t>
            </a:r>
            <a:endParaRPr kumimoji="1" lang="ja-JP" altLang="en-US" sz="1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33" name="テキスト ボックス 232"/>
          <p:cNvSpPr txBox="1"/>
          <p:nvPr/>
        </p:nvSpPr>
        <p:spPr>
          <a:xfrm>
            <a:off x="1539356" y="4011892"/>
            <a:ext cx="18085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 ink tank</a:t>
            </a:r>
            <a:endParaRPr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cxnSp>
        <p:nvCxnSpPr>
          <p:cNvPr id="5" name="直線矢印コネクタ 4"/>
          <p:cNvCxnSpPr/>
          <p:nvPr/>
        </p:nvCxnSpPr>
        <p:spPr>
          <a:xfrm>
            <a:off x="3182649" y="4206099"/>
            <a:ext cx="504083" cy="273026"/>
          </a:xfrm>
          <a:prstGeom prst="straightConnector1">
            <a:avLst/>
          </a:prstGeom>
          <a:ln w="9525">
            <a:headEnd type="none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7" name="直線矢印コネクタ 236"/>
          <p:cNvCxnSpPr/>
          <p:nvPr/>
        </p:nvCxnSpPr>
        <p:spPr>
          <a:xfrm flipH="1" flipV="1">
            <a:off x="5562381" y="4770424"/>
            <a:ext cx="830326" cy="492146"/>
          </a:xfrm>
          <a:prstGeom prst="straightConnector1">
            <a:avLst/>
          </a:prstGeom>
          <a:ln w="9525">
            <a:headEnd type="none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2" name="グループ化 41"/>
          <p:cNvGrpSpPr/>
          <p:nvPr/>
        </p:nvGrpSpPr>
        <p:grpSpPr>
          <a:xfrm>
            <a:off x="5213783" y="3897072"/>
            <a:ext cx="235075" cy="595074"/>
            <a:chOff x="5213783" y="3897072"/>
            <a:chExt cx="235075" cy="595074"/>
          </a:xfrm>
        </p:grpSpPr>
        <p:sp>
          <p:nvSpPr>
            <p:cNvPr id="22" name="円弧 21"/>
            <p:cNvSpPr>
              <a:spLocks noChangeAspect="1"/>
            </p:cNvSpPr>
            <p:nvPr/>
          </p:nvSpPr>
          <p:spPr>
            <a:xfrm rot="5400000">
              <a:off x="5241321" y="3897072"/>
              <a:ext cx="180000" cy="180000"/>
            </a:xfrm>
            <a:prstGeom prst="arc">
              <a:avLst>
                <a:gd name="adj1" fmla="val 16110600"/>
                <a:gd name="adj2" fmla="val 2463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6" name="円弧 235"/>
            <p:cNvSpPr>
              <a:spLocks noChangeAspect="1"/>
            </p:cNvSpPr>
            <p:nvPr/>
          </p:nvSpPr>
          <p:spPr>
            <a:xfrm>
              <a:off x="5239808" y="4312146"/>
              <a:ext cx="180000" cy="180000"/>
            </a:xfrm>
            <a:prstGeom prst="arc">
              <a:avLst>
                <a:gd name="adj1" fmla="val 16110600"/>
                <a:gd name="adj2" fmla="val 381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8" name="円弧 237"/>
            <p:cNvSpPr>
              <a:spLocks noChangeAspect="1"/>
            </p:cNvSpPr>
            <p:nvPr/>
          </p:nvSpPr>
          <p:spPr>
            <a:xfrm rot="16200000">
              <a:off x="5213783" y="4077137"/>
              <a:ext cx="235075" cy="235075"/>
            </a:xfrm>
            <a:prstGeom prst="arc">
              <a:avLst>
                <a:gd name="adj1" fmla="val 10664988"/>
                <a:gd name="adj2" fmla="val 381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5212270" y="3895939"/>
            <a:ext cx="235075" cy="595074"/>
            <a:chOff x="5212357" y="3896960"/>
            <a:chExt cx="235075" cy="595074"/>
          </a:xfrm>
        </p:grpSpPr>
        <p:sp>
          <p:nvSpPr>
            <p:cNvPr id="239" name="円弧 238"/>
            <p:cNvSpPr>
              <a:spLocks noChangeAspect="1"/>
            </p:cNvSpPr>
            <p:nvPr/>
          </p:nvSpPr>
          <p:spPr>
            <a:xfrm rot="5400000">
              <a:off x="5239895" y="3896960"/>
              <a:ext cx="180000" cy="180000"/>
            </a:xfrm>
            <a:prstGeom prst="arc">
              <a:avLst>
                <a:gd name="adj1" fmla="val 16110600"/>
                <a:gd name="adj2" fmla="val 246308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0" name="円弧 239"/>
            <p:cNvSpPr>
              <a:spLocks noChangeAspect="1"/>
            </p:cNvSpPr>
            <p:nvPr/>
          </p:nvSpPr>
          <p:spPr>
            <a:xfrm>
              <a:off x="5238382" y="4312034"/>
              <a:ext cx="180000" cy="180000"/>
            </a:xfrm>
            <a:prstGeom prst="arc">
              <a:avLst>
                <a:gd name="adj1" fmla="val 16110600"/>
                <a:gd name="adj2" fmla="val 381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1" name="円弧 240"/>
            <p:cNvSpPr>
              <a:spLocks noChangeAspect="1"/>
            </p:cNvSpPr>
            <p:nvPr/>
          </p:nvSpPr>
          <p:spPr>
            <a:xfrm rot="16200000">
              <a:off x="5212357" y="4077025"/>
              <a:ext cx="235075" cy="235075"/>
            </a:xfrm>
            <a:prstGeom prst="arc">
              <a:avLst>
                <a:gd name="adj1" fmla="val 10664988"/>
                <a:gd name="adj2" fmla="val 381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0" name="グループ化 29"/>
          <p:cNvGrpSpPr/>
          <p:nvPr/>
        </p:nvGrpSpPr>
        <p:grpSpPr>
          <a:xfrm>
            <a:off x="5204687" y="1201520"/>
            <a:ext cx="1007178" cy="3293801"/>
            <a:chOff x="4108515" y="984182"/>
            <a:chExt cx="1007178" cy="3293801"/>
          </a:xfrm>
        </p:grpSpPr>
        <p:cxnSp>
          <p:nvCxnSpPr>
            <p:cNvPr id="242" name="直線コネクタ 241"/>
            <p:cNvCxnSpPr/>
            <p:nvPr/>
          </p:nvCxnSpPr>
          <p:spPr>
            <a:xfrm flipV="1">
              <a:off x="4316054" y="1800078"/>
              <a:ext cx="0" cy="1990113"/>
            </a:xfrm>
            <a:prstGeom prst="line">
              <a:avLst/>
            </a:prstGeom>
            <a:ln w="2032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3" name="円弧 242"/>
            <p:cNvSpPr>
              <a:spLocks noChangeAspect="1"/>
            </p:cNvSpPr>
            <p:nvPr/>
          </p:nvSpPr>
          <p:spPr>
            <a:xfrm rot="16200000">
              <a:off x="4316053" y="1524183"/>
              <a:ext cx="540000" cy="540000"/>
            </a:xfrm>
            <a:prstGeom prst="arc">
              <a:avLst>
                <a:gd name="adj1" fmla="val 16006164"/>
                <a:gd name="adj2" fmla="val 145444"/>
              </a:avLst>
            </a:prstGeom>
            <a:ln w="2032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4" name="円弧 243"/>
            <p:cNvSpPr>
              <a:spLocks noChangeAspect="1"/>
            </p:cNvSpPr>
            <p:nvPr/>
          </p:nvSpPr>
          <p:spPr>
            <a:xfrm rot="5400000">
              <a:off x="4337448" y="984182"/>
              <a:ext cx="540000" cy="540000"/>
            </a:xfrm>
            <a:prstGeom prst="arc">
              <a:avLst>
                <a:gd name="adj1" fmla="val 16219099"/>
                <a:gd name="adj2" fmla="val 193836"/>
              </a:avLst>
            </a:prstGeom>
            <a:ln w="2032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45" name="直線コネクタ 244"/>
            <p:cNvCxnSpPr/>
            <p:nvPr/>
          </p:nvCxnSpPr>
          <p:spPr>
            <a:xfrm flipV="1">
              <a:off x="5115693" y="1259065"/>
              <a:ext cx="0" cy="450588"/>
            </a:xfrm>
            <a:prstGeom prst="line">
              <a:avLst/>
            </a:prstGeom>
            <a:ln w="2032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46" name="グループ化 245"/>
            <p:cNvGrpSpPr/>
            <p:nvPr/>
          </p:nvGrpSpPr>
          <p:grpSpPr>
            <a:xfrm>
              <a:off x="4108515" y="3682909"/>
              <a:ext cx="235075" cy="595074"/>
              <a:chOff x="5212357" y="3896960"/>
              <a:chExt cx="235075" cy="595074"/>
            </a:xfrm>
          </p:grpSpPr>
          <p:sp>
            <p:nvSpPr>
              <p:cNvPr id="247" name="円弧 246"/>
              <p:cNvSpPr>
                <a:spLocks noChangeAspect="1"/>
              </p:cNvSpPr>
              <p:nvPr/>
            </p:nvSpPr>
            <p:spPr>
              <a:xfrm rot="5400000">
                <a:off x="5239895" y="3896960"/>
                <a:ext cx="180000" cy="180000"/>
              </a:xfrm>
              <a:prstGeom prst="arc">
                <a:avLst>
                  <a:gd name="adj1" fmla="val 16110600"/>
                  <a:gd name="adj2" fmla="val 246308"/>
                </a:avLst>
              </a:prstGeom>
              <a:ln w="20320">
                <a:solidFill>
                  <a:schemeClr val="accent5">
                    <a:lumMod val="20000"/>
                    <a:lumOff val="8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8" name="円弧 247"/>
              <p:cNvSpPr>
                <a:spLocks noChangeAspect="1"/>
              </p:cNvSpPr>
              <p:nvPr/>
            </p:nvSpPr>
            <p:spPr>
              <a:xfrm>
                <a:off x="5238382" y="4312034"/>
                <a:ext cx="180000" cy="180000"/>
              </a:xfrm>
              <a:prstGeom prst="arc">
                <a:avLst>
                  <a:gd name="adj1" fmla="val 16110600"/>
                  <a:gd name="adj2" fmla="val 381"/>
                </a:avLst>
              </a:prstGeom>
              <a:ln w="20320">
                <a:solidFill>
                  <a:schemeClr val="accent5">
                    <a:lumMod val="20000"/>
                    <a:lumOff val="8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9" name="円弧 248"/>
              <p:cNvSpPr>
                <a:spLocks noChangeAspect="1"/>
              </p:cNvSpPr>
              <p:nvPr/>
            </p:nvSpPr>
            <p:spPr>
              <a:xfrm rot="16200000">
                <a:off x="5212357" y="4077025"/>
                <a:ext cx="235075" cy="235075"/>
              </a:xfrm>
              <a:prstGeom prst="arc">
                <a:avLst>
                  <a:gd name="adj1" fmla="val 10664988"/>
                  <a:gd name="adj2" fmla="val 381"/>
                </a:avLst>
              </a:prstGeom>
              <a:ln w="20320">
                <a:solidFill>
                  <a:schemeClr val="accent5">
                    <a:lumMod val="20000"/>
                    <a:lumOff val="8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34" name="グループ化 33"/>
          <p:cNvGrpSpPr/>
          <p:nvPr/>
        </p:nvGrpSpPr>
        <p:grpSpPr>
          <a:xfrm>
            <a:off x="4219001" y="3653541"/>
            <a:ext cx="1729827" cy="1080000"/>
            <a:chOff x="4369071" y="3807075"/>
            <a:chExt cx="1729827" cy="1080000"/>
          </a:xfrm>
        </p:grpSpPr>
        <p:sp>
          <p:nvSpPr>
            <p:cNvPr id="250" name="円弧 249"/>
            <p:cNvSpPr>
              <a:spLocks noChangeAspect="1"/>
            </p:cNvSpPr>
            <p:nvPr/>
          </p:nvSpPr>
          <p:spPr>
            <a:xfrm flipH="1">
              <a:off x="4369071" y="4347075"/>
              <a:ext cx="540000" cy="540000"/>
            </a:xfrm>
            <a:prstGeom prst="arc">
              <a:avLst>
                <a:gd name="adj1" fmla="val 16072467"/>
                <a:gd name="adj2" fmla="val 0"/>
              </a:avLst>
            </a:prstGeom>
            <a:ln w="2032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51" name="直線コネクタ 250"/>
            <p:cNvCxnSpPr/>
            <p:nvPr/>
          </p:nvCxnSpPr>
          <p:spPr>
            <a:xfrm>
              <a:off x="4625219" y="4347075"/>
              <a:ext cx="1230786" cy="0"/>
            </a:xfrm>
            <a:prstGeom prst="line">
              <a:avLst/>
            </a:prstGeom>
            <a:ln w="2032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2" name="円弧 251"/>
            <p:cNvSpPr>
              <a:spLocks noChangeAspect="1"/>
            </p:cNvSpPr>
            <p:nvPr/>
          </p:nvSpPr>
          <p:spPr>
            <a:xfrm rot="5400000">
              <a:off x="5558898" y="3807075"/>
              <a:ext cx="540000" cy="540000"/>
            </a:xfrm>
            <a:prstGeom prst="arc">
              <a:avLst>
                <a:gd name="adj1" fmla="val 15586547"/>
                <a:gd name="adj2" fmla="val 126361"/>
              </a:avLst>
            </a:prstGeom>
            <a:ln w="2032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51" name="グループ化 150"/>
          <p:cNvGrpSpPr/>
          <p:nvPr/>
        </p:nvGrpSpPr>
        <p:grpSpPr>
          <a:xfrm>
            <a:off x="3120390" y="2276872"/>
            <a:ext cx="1955666" cy="3087456"/>
            <a:chOff x="3120390" y="2258699"/>
            <a:chExt cx="1955666" cy="3087456"/>
          </a:xfrm>
        </p:grpSpPr>
        <p:sp>
          <p:nvSpPr>
            <p:cNvPr id="152" name="円弧 151"/>
            <p:cNvSpPr/>
            <p:nvPr/>
          </p:nvSpPr>
          <p:spPr>
            <a:xfrm>
              <a:off x="4355976" y="2258699"/>
              <a:ext cx="720080" cy="720080"/>
            </a:xfrm>
            <a:prstGeom prst="arc">
              <a:avLst>
                <a:gd name="adj1" fmla="val 15998363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53" name="直線コネクタ 152"/>
            <p:cNvCxnSpPr/>
            <p:nvPr/>
          </p:nvCxnSpPr>
          <p:spPr>
            <a:xfrm flipH="1">
              <a:off x="3120390" y="2258699"/>
              <a:ext cx="1585040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>
              <a:off x="5076056" y="2616911"/>
              <a:ext cx="0" cy="2729244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5" name="直線コネクタ 154"/>
          <p:cNvCxnSpPr/>
          <p:nvPr/>
        </p:nvCxnSpPr>
        <p:spPr>
          <a:xfrm>
            <a:off x="5076771" y="2632185"/>
            <a:ext cx="0" cy="2759154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6" name="円弧 155"/>
          <p:cNvSpPr/>
          <p:nvPr/>
        </p:nvSpPr>
        <p:spPr>
          <a:xfrm>
            <a:off x="4356691" y="2279140"/>
            <a:ext cx="720080" cy="720080"/>
          </a:xfrm>
          <a:prstGeom prst="arc">
            <a:avLst>
              <a:gd name="adj1" fmla="val 16024316"/>
              <a:gd name="adj2" fmla="val 0"/>
            </a:avLst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7" name="直線コネクタ 156"/>
          <p:cNvCxnSpPr/>
          <p:nvPr/>
        </p:nvCxnSpPr>
        <p:spPr>
          <a:xfrm flipH="1">
            <a:off x="3120390" y="2279068"/>
            <a:ext cx="1581582" cy="0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3" name="正方形/長方形 252"/>
          <p:cNvSpPr/>
          <p:nvPr/>
        </p:nvSpPr>
        <p:spPr>
          <a:xfrm>
            <a:off x="5840177" y="4527625"/>
            <a:ext cx="360000" cy="18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4" name="正方形/長方形 253"/>
          <p:cNvSpPr/>
          <p:nvPr/>
        </p:nvSpPr>
        <p:spPr>
          <a:xfrm>
            <a:off x="3002648" y="5700922"/>
            <a:ext cx="360000" cy="1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5" name="テキスト ボックス 254"/>
          <p:cNvSpPr txBox="1"/>
          <p:nvPr/>
        </p:nvSpPr>
        <p:spPr>
          <a:xfrm>
            <a:off x="2700137" y="5893241"/>
            <a:ext cx="9669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700" b="1" dirty="0">
                <a:solidFill>
                  <a:srgbClr val="FF0000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Excess</a:t>
            </a:r>
          </a:p>
          <a:p>
            <a:pPr algn="ctr"/>
            <a:r>
              <a:rPr lang="en-US" altLang="ja-JP" sz="700" b="1" dirty="0">
                <a:solidFill>
                  <a:srgbClr val="FF0000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  <a:endParaRPr lang="ja-JP" altLang="en-US" sz="700" b="1" dirty="0">
              <a:solidFill>
                <a:srgbClr val="FF0000"/>
              </a:solidFill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56" name="テキスト ボックス 255"/>
          <p:cNvSpPr txBox="1"/>
          <p:nvPr/>
        </p:nvSpPr>
        <p:spPr>
          <a:xfrm>
            <a:off x="5726652" y="4236281"/>
            <a:ext cx="5677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700" b="1" dirty="0">
                <a:solidFill>
                  <a:srgbClr val="FF0000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Excess</a:t>
            </a:r>
          </a:p>
          <a:p>
            <a:pPr algn="ctr"/>
            <a:r>
              <a:rPr lang="en-US" altLang="ja-JP" sz="700" b="1" dirty="0">
                <a:solidFill>
                  <a:srgbClr val="FF0000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Pressure</a:t>
            </a:r>
            <a:endParaRPr lang="ja-JP" altLang="en-US" sz="700" b="1" dirty="0">
              <a:solidFill>
                <a:srgbClr val="FF0000"/>
              </a:solidFill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270" name="グループ化 269"/>
          <p:cNvGrpSpPr/>
          <p:nvPr/>
        </p:nvGrpSpPr>
        <p:grpSpPr>
          <a:xfrm>
            <a:off x="6659733" y="1467209"/>
            <a:ext cx="681495" cy="1091023"/>
            <a:chOff x="6659733" y="1467209"/>
            <a:chExt cx="681495" cy="1091023"/>
          </a:xfrm>
        </p:grpSpPr>
        <p:cxnSp>
          <p:nvCxnSpPr>
            <p:cNvPr id="271" name="直線コネクタ 270"/>
            <p:cNvCxnSpPr/>
            <p:nvPr/>
          </p:nvCxnSpPr>
          <p:spPr>
            <a:xfrm>
              <a:off x="6659733" y="1467209"/>
              <a:ext cx="0" cy="907791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2" name="円弧 271"/>
            <p:cNvSpPr>
              <a:spLocks noChangeAspect="1"/>
            </p:cNvSpPr>
            <p:nvPr/>
          </p:nvSpPr>
          <p:spPr>
            <a:xfrm rot="5400000" flipV="1">
              <a:off x="6659733" y="2198232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73" name="直線コネクタ 272"/>
            <p:cNvCxnSpPr/>
            <p:nvPr/>
          </p:nvCxnSpPr>
          <p:spPr>
            <a:xfrm>
              <a:off x="6840380" y="2558232"/>
              <a:ext cx="500848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74" name="グループ化 273"/>
          <p:cNvGrpSpPr/>
          <p:nvPr/>
        </p:nvGrpSpPr>
        <p:grpSpPr>
          <a:xfrm>
            <a:off x="6657678" y="3883414"/>
            <a:ext cx="683550" cy="1075731"/>
            <a:chOff x="6657678" y="3716538"/>
            <a:chExt cx="683550" cy="1075731"/>
          </a:xfrm>
        </p:grpSpPr>
        <p:cxnSp>
          <p:nvCxnSpPr>
            <p:cNvPr id="275" name="直線コネクタ 274"/>
            <p:cNvCxnSpPr/>
            <p:nvPr/>
          </p:nvCxnSpPr>
          <p:spPr>
            <a:xfrm>
              <a:off x="6657820" y="3716538"/>
              <a:ext cx="0" cy="892971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6" name="円弧 275"/>
            <p:cNvSpPr>
              <a:spLocks noChangeAspect="1"/>
            </p:cNvSpPr>
            <p:nvPr/>
          </p:nvSpPr>
          <p:spPr>
            <a:xfrm rot="5400000" flipV="1">
              <a:off x="6657678" y="4432269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77" name="直線コネクタ 276"/>
            <p:cNvCxnSpPr/>
            <p:nvPr/>
          </p:nvCxnSpPr>
          <p:spPr>
            <a:xfrm>
              <a:off x="6840380" y="4792269"/>
              <a:ext cx="500848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79" name="直線コネクタ 278"/>
          <p:cNvCxnSpPr/>
          <p:nvPr/>
        </p:nvCxnSpPr>
        <p:spPr>
          <a:xfrm>
            <a:off x="7941950" y="4959145"/>
            <a:ext cx="804184" cy="0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0" name="テキスト ボックス 279"/>
          <p:cNvSpPr txBox="1"/>
          <p:nvPr/>
        </p:nvSpPr>
        <p:spPr>
          <a:xfrm>
            <a:off x="7164288" y="2132856"/>
            <a:ext cx="89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control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81" name="テキスト ボックス 280"/>
          <p:cNvSpPr txBox="1"/>
          <p:nvPr/>
        </p:nvSpPr>
        <p:spPr>
          <a:xfrm>
            <a:off x="7055209" y="4533833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control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cxnSp>
        <p:nvCxnSpPr>
          <p:cNvPr id="282" name="直線コネクタ 281"/>
          <p:cNvCxnSpPr/>
          <p:nvPr/>
        </p:nvCxnSpPr>
        <p:spPr>
          <a:xfrm>
            <a:off x="6659733" y="1466852"/>
            <a:ext cx="0" cy="904932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3" name="円弧 282"/>
          <p:cNvSpPr>
            <a:spLocks noChangeAspect="1"/>
          </p:cNvSpPr>
          <p:nvPr/>
        </p:nvSpPr>
        <p:spPr>
          <a:xfrm rot="5400000" flipV="1">
            <a:off x="6659733" y="2198028"/>
            <a:ext cx="360000" cy="360000"/>
          </a:xfrm>
          <a:prstGeom prst="arc">
            <a:avLst>
              <a:gd name="adj1" fmla="val 160634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4" name="直線コネクタ 283"/>
          <p:cNvCxnSpPr/>
          <p:nvPr/>
        </p:nvCxnSpPr>
        <p:spPr>
          <a:xfrm>
            <a:off x="6844774" y="2558028"/>
            <a:ext cx="500848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5" name="直線コネクタ 284"/>
          <p:cNvCxnSpPr/>
          <p:nvPr/>
        </p:nvCxnSpPr>
        <p:spPr>
          <a:xfrm>
            <a:off x="7944280" y="2558171"/>
            <a:ext cx="772123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6" name="円弧 285"/>
          <p:cNvSpPr>
            <a:spLocks noChangeAspect="1"/>
          </p:cNvSpPr>
          <p:nvPr/>
        </p:nvSpPr>
        <p:spPr>
          <a:xfrm rot="5400000">
            <a:off x="8660766" y="2468171"/>
            <a:ext cx="90000" cy="90000"/>
          </a:xfrm>
          <a:prstGeom prst="arc">
            <a:avLst>
              <a:gd name="adj1" fmla="val 15620396"/>
              <a:gd name="adj2" fmla="val 389512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7" name="直線コネクタ 286"/>
          <p:cNvCxnSpPr/>
          <p:nvPr/>
        </p:nvCxnSpPr>
        <p:spPr>
          <a:xfrm>
            <a:off x="6657619" y="3885104"/>
            <a:ext cx="0" cy="892971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8" name="円弧 287"/>
          <p:cNvSpPr>
            <a:spLocks noChangeAspect="1"/>
          </p:cNvSpPr>
          <p:nvPr/>
        </p:nvSpPr>
        <p:spPr>
          <a:xfrm rot="5400000" flipV="1">
            <a:off x="6658334" y="4595488"/>
            <a:ext cx="360000" cy="360000"/>
          </a:xfrm>
          <a:prstGeom prst="arc">
            <a:avLst>
              <a:gd name="adj1" fmla="val 160634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9" name="直線コネクタ 288"/>
          <p:cNvCxnSpPr/>
          <p:nvPr/>
        </p:nvCxnSpPr>
        <p:spPr>
          <a:xfrm>
            <a:off x="6841036" y="4955488"/>
            <a:ext cx="500848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0" name="直線コネクタ 289"/>
          <p:cNvCxnSpPr/>
          <p:nvPr/>
        </p:nvCxnSpPr>
        <p:spPr>
          <a:xfrm>
            <a:off x="7942606" y="4955487"/>
            <a:ext cx="764017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1" name="円弧 290"/>
          <p:cNvSpPr>
            <a:spLocks noChangeAspect="1"/>
          </p:cNvSpPr>
          <p:nvPr/>
        </p:nvSpPr>
        <p:spPr>
          <a:xfrm rot="5400000">
            <a:off x="8661239" y="4865487"/>
            <a:ext cx="90000" cy="90000"/>
          </a:xfrm>
          <a:prstGeom prst="arc">
            <a:avLst>
              <a:gd name="adj1" fmla="val 15620396"/>
              <a:gd name="adj2" fmla="val 585391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93" name="図 29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027" y="2464637"/>
            <a:ext cx="635751" cy="504000"/>
          </a:xfrm>
          <a:prstGeom prst="rect">
            <a:avLst/>
          </a:prstGeom>
        </p:spPr>
      </p:pic>
      <p:pic>
        <p:nvPicPr>
          <p:cNvPr id="294" name="図 29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0661" y="4867662"/>
            <a:ext cx="635751" cy="504000"/>
          </a:xfrm>
          <a:prstGeom prst="rect">
            <a:avLst/>
          </a:prstGeom>
        </p:spPr>
      </p:pic>
      <p:sp>
        <p:nvSpPr>
          <p:cNvPr id="295" name="片側の 2 つの角を切り取った四角形 294"/>
          <p:cNvSpPr>
            <a:spLocks/>
          </p:cNvSpPr>
          <p:nvPr/>
        </p:nvSpPr>
        <p:spPr>
          <a:xfrm rot="16200000">
            <a:off x="7630102" y="2753738"/>
            <a:ext cx="57600" cy="1440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6" name="片側の 2 つの角を切り取った四角形 295"/>
          <p:cNvSpPr/>
          <p:nvPr/>
        </p:nvSpPr>
        <p:spPr>
          <a:xfrm rot="16200000">
            <a:off x="7614749" y="5158145"/>
            <a:ext cx="57600" cy="1440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57" name="グループ化 256"/>
          <p:cNvGrpSpPr/>
          <p:nvPr/>
        </p:nvGrpSpPr>
        <p:grpSpPr>
          <a:xfrm>
            <a:off x="688400" y="3484079"/>
            <a:ext cx="764275" cy="136594"/>
            <a:chOff x="600108" y="4196452"/>
            <a:chExt cx="764275" cy="136594"/>
          </a:xfrm>
          <a:solidFill>
            <a:schemeClr val="bg1"/>
          </a:solidFill>
        </p:grpSpPr>
        <p:grpSp>
          <p:nvGrpSpPr>
            <p:cNvPr id="258" name="グループ化 257"/>
            <p:cNvGrpSpPr/>
            <p:nvPr/>
          </p:nvGrpSpPr>
          <p:grpSpPr>
            <a:xfrm>
              <a:off x="600109" y="4261257"/>
              <a:ext cx="764274" cy="71789"/>
              <a:chOff x="687553" y="3541489"/>
              <a:chExt cx="764274" cy="71789"/>
            </a:xfrm>
            <a:grpFill/>
          </p:grpSpPr>
          <p:sp>
            <p:nvSpPr>
              <p:cNvPr id="264" name="台形 263"/>
              <p:cNvSpPr>
                <a:spLocks noChangeAspect="1"/>
              </p:cNvSpPr>
              <p:nvPr/>
            </p:nvSpPr>
            <p:spPr>
              <a:xfrm flipV="1">
                <a:off x="687553" y="3541489"/>
                <a:ext cx="116308" cy="71789"/>
              </a:xfrm>
              <a:prstGeom prst="trapezoid">
                <a:avLst>
                  <a:gd name="adj" fmla="val 4865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265" name="台形 264"/>
              <p:cNvSpPr>
                <a:spLocks noChangeAspect="1"/>
              </p:cNvSpPr>
              <p:nvPr/>
            </p:nvSpPr>
            <p:spPr>
              <a:xfrm flipV="1">
                <a:off x="1335519" y="3541489"/>
                <a:ext cx="116308" cy="71789"/>
              </a:xfrm>
              <a:prstGeom prst="trapezoid">
                <a:avLst>
                  <a:gd name="adj" fmla="val 4865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266" name="台形 265"/>
              <p:cNvSpPr>
                <a:spLocks noChangeAspect="1"/>
              </p:cNvSpPr>
              <p:nvPr/>
            </p:nvSpPr>
            <p:spPr>
              <a:xfrm flipV="1">
                <a:off x="849743" y="3541489"/>
                <a:ext cx="116308" cy="71789"/>
              </a:xfrm>
              <a:prstGeom prst="trapezoid">
                <a:avLst>
                  <a:gd name="adj" fmla="val 4865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267" name="台形 266"/>
              <p:cNvSpPr>
                <a:spLocks noChangeAspect="1"/>
              </p:cNvSpPr>
              <p:nvPr/>
            </p:nvSpPr>
            <p:spPr>
              <a:xfrm flipV="1">
                <a:off x="1012384" y="3541489"/>
                <a:ext cx="116308" cy="71789"/>
              </a:xfrm>
              <a:prstGeom prst="trapezoid">
                <a:avLst>
                  <a:gd name="adj" fmla="val 4865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269" name="台形 268"/>
              <p:cNvSpPr>
                <a:spLocks noChangeAspect="1"/>
              </p:cNvSpPr>
              <p:nvPr/>
            </p:nvSpPr>
            <p:spPr>
              <a:xfrm flipV="1">
                <a:off x="1173549" y="3541489"/>
                <a:ext cx="116308" cy="71789"/>
              </a:xfrm>
              <a:prstGeom prst="trapezoid">
                <a:avLst>
                  <a:gd name="adj" fmla="val 4865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  <p:sp>
          <p:nvSpPr>
            <p:cNvPr id="259" name="円/楕円 258"/>
            <p:cNvSpPr/>
            <p:nvPr/>
          </p:nvSpPr>
          <p:spPr>
            <a:xfrm>
              <a:off x="600108" y="4196452"/>
              <a:ext cx="113312" cy="113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0" name="円/楕円 259"/>
            <p:cNvSpPr/>
            <p:nvPr/>
          </p:nvSpPr>
          <p:spPr>
            <a:xfrm>
              <a:off x="763782" y="4196452"/>
              <a:ext cx="113312" cy="113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1" name="円/楕円 260"/>
            <p:cNvSpPr/>
            <p:nvPr/>
          </p:nvSpPr>
          <p:spPr>
            <a:xfrm>
              <a:off x="925074" y="4196452"/>
              <a:ext cx="113312" cy="113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2" name="円/楕円 261"/>
            <p:cNvSpPr/>
            <p:nvPr/>
          </p:nvSpPr>
          <p:spPr>
            <a:xfrm>
              <a:off x="1087638" y="4196452"/>
              <a:ext cx="113312" cy="113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3" name="円/楕円 262"/>
            <p:cNvSpPr/>
            <p:nvPr/>
          </p:nvSpPr>
          <p:spPr>
            <a:xfrm>
              <a:off x="1250038" y="4196452"/>
              <a:ext cx="113312" cy="113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7" name="グループ化 296"/>
          <p:cNvGrpSpPr/>
          <p:nvPr/>
        </p:nvGrpSpPr>
        <p:grpSpPr>
          <a:xfrm>
            <a:off x="2210043" y="3484079"/>
            <a:ext cx="764275" cy="136594"/>
            <a:chOff x="600108" y="4196452"/>
            <a:chExt cx="764275" cy="136594"/>
          </a:xfrm>
          <a:solidFill>
            <a:schemeClr val="bg1"/>
          </a:solidFill>
        </p:grpSpPr>
        <p:grpSp>
          <p:nvGrpSpPr>
            <p:cNvPr id="298" name="グループ化 297"/>
            <p:cNvGrpSpPr/>
            <p:nvPr/>
          </p:nvGrpSpPr>
          <p:grpSpPr>
            <a:xfrm>
              <a:off x="600109" y="4261257"/>
              <a:ext cx="764274" cy="71789"/>
              <a:chOff x="687553" y="3541489"/>
              <a:chExt cx="764274" cy="71789"/>
            </a:xfrm>
            <a:grpFill/>
          </p:grpSpPr>
          <p:sp>
            <p:nvSpPr>
              <p:cNvPr id="318" name="台形 317"/>
              <p:cNvSpPr>
                <a:spLocks noChangeAspect="1"/>
              </p:cNvSpPr>
              <p:nvPr/>
            </p:nvSpPr>
            <p:spPr>
              <a:xfrm flipV="1">
                <a:off x="687553" y="3541489"/>
                <a:ext cx="116308" cy="71789"/>
              </a:xfrm>
              <a:prstGeom prst="trapezoid">
                <a:avLst>
                  <a:gd name="adj" fmla="val 4865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319" name="台形 318"/>
              <p:cNvSpPr>
                <a:spLocks noChangeAspect="1"/>
              </p:cNvSpPr>
              <p:nvPr/>
            </p:nvSpPr>
            <p:spPr>
              <a:xfrm flipV="1">
                <a:off x="1335519" y="3541489"/>
                <a:ext cx="116308" cy="71789"/>
              </a:xfrm>
              <a:prstGeom prst="trapezoid">
                <a:avLst>
                  <a:gd name="adj" fmla="val 4865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320" name="台形 319"/>
              <p:cNvSpPr>
                <a:spLocks noChangeAspect="1"/>
              </p:cNvSpPr>
              <p:nvPr/>
            </p:nvSpPr>
            <p:spPr>
              <a:xfrm flipV="1">
                <a:off x="849743" y="3541489"/>
                <a:ext cx="116308" cy="71789"/>
              </a:xfrm>
              <a:prstGeom prst="trapezoid">
                <a:avLst>
                  <a:gd name="adj" fmla="val 4865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321" name="台形 320"/>
              <p:cNvSpPr>
                <a:spLocks noChangeAspect="1"/>
              </p:cNvSpPr>
              <p:nvPr/>
            </p:nvSpPr>
            <p:spPr>
              <a:xfrm flipV="1">
                <a:off x="1012384" y="3541489"/>
                <a:ext cx="116308" cy="71789"/>
              </a:xfrm>
              <a:prstGeom prst="trapezoid">
                <a:avLst>
                  <a:gd name="adj" fmla="val 4865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322" name="台形 321"/>
              <p:cNvSpPr>
                <a:spLocks noChangeAspect="1"/>
              </p:cNvSpPr>
              <p:nvPr/>
            </p:nvSpPr>
            <p:spPr>
              <a:xfrm flipV="1">
                <a:off x="1173549" y="3541489"/>
                <a:ext cx="116308" cy="71789"/>
              </a:xfrm>
              <a:prstGeom prst="trapezoid">
                <a:avLst>
                  <a:gd name="adj" fmla="val 4865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  <p:sp>
          <p:nvSpPr>
            <p:cNvPr id="308" name="円/楕円 307"/>
            <p:cNvSpPr/>
            <p:nvPr/>
          </p:nvSpPr>
          <p:spPr>
            <a:xfrm>
              <a:off x="600108" y="4196452"/>
              <a:ext cx="113312" cy="113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9" name="円/楕円 308"/>
            <p:cNvSpPr/>
            <p:nvPr/>
          </p:nvSpPr>
          <p:spPr>
            <a:xfrm>
              <a:off x="763782" y="4196452"/>
              <a:ext cx="113312" cy="113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4" name="円/楕円 313"/>
            <p:cNvSpPr/>
            <p:nvPr/>
          </p:nvSpPr>
          <p:spPr>
            <a:xfrm>
              <a:off x="925074" y="4196452"/>
              <a:ext cx="113312" cy="113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6" name="円/楕円 315"/>
            <p:cNvSpPr/>
            <p:nvPr/>
          </p:nvSpPr>
          <p:spPr>
            <a:xfrm>
              <a:off x="1087638" y="4196452"/>
              <a:ext cx="113312" cy="113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7" name="円/楕円 316"/>
            <p:cNvSpPr/>
            <p:nvPr/>
          </p:nvSpPr>
          <p:spPr>
            <a:xfrm>
              <a:off x="1250038" y="4196452"/>
              <a:ext cx="113312" cy="113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" name="テキスト ボックス 3"/>
          <p:cNvSpPr txBox="1"/>
          <p:nvPr/>
        </p:nvSpPr>
        <p:spPr>
          <a:xfrm>
            <a:off x="5821683" y="4437112"/>
            <a:ext cx="3882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+9</a:t>
            </a:r>
            <a:endParaRPr kumimoji="1" lang="ja-JP" altLang="en-US" sz="1400" b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3" name="テキスト ボックス 322"/>
          <p:cNvSpPr txBox="1"/>
          <p:nvPr/>
        </p:nvSpPr>
        <p:spPr>
          <a:xfrm>
            <a:off x="2960695" y="5661248"/>
            <a:ext cx="442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-10</a:t>
            </a:r>
            <a:endParaRPr kumimoji="1" lang="ja-JP" altLang="en-US" sz="1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4" name="テキスト ボックス 323"/>
          <p:cNvSpPr txBox="1"/>
          <p:nvPr/>
        </p:nvSpPr>
        <p:spPr>
          <a:xfrm>
            <a:off x="1340236" y="2624821"/>
            <a:ext cx="90441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Print Head</a:t>
            </a:r>
            <a:endParaRPr kumimoji="1" lang="ja-JP" altLang="en-US" sz="1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325" name="直線コネクタ 324"/>
          <p:cNvCxnSpPr/>
          <p:nvPr/>
        </p:nvCxnSpPr>
        <p:spPr>
          <a:xfrm>
            <a:off x="8750705" y="1110408"/>
            <a:ext cx="0" cy="3807667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6" name="直線コネクタ 325"/>
          <p:cNvCxnSpPr/>
          <p:nvPr/>
        </p:nvCxnSpPr>
        <p:spPr>
          <a:xfrm>
            <a:off x="8747447" y="1113450"/>
            <a:ext cx="0" cy="1410675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6" name="テキスト ボックス 195"/>
          <p:cNvSpPr txBox="1"/>
          <p:nvPr/>
        </p:nvSpPr>
        <p:spPr>
          <a:xfrm>
            <a:off x="5458549" y="2145284"/>
            <a:ext cx="69762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Air Pump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29" name="テキスト ボックス 228"/>
          <p:cNvSpPr txBox="1"/>
          <p:nvPr/>
        </p:nvSpPr>
        <p:spPr>
          <a:xfrm>
            <a:off x="5106397" y="3059668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Flow rate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Control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34" name="テキスト ボックス 233"/>
          <p:cNvSpPr txBox="1"/>
          <p:nvPr/>
        </p:nvSpPr>
        <p:spPr>
          <a:xfrm>
            <a:off x="6228184" y="5229200"/>
            <a:ext cx="12474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ink tank</a:t>
            </a:r>
            <a:endParaRPr lang="ja-JP" altLang="en-US" sz="10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339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11111E-6 L -0.01059 -1.11111E-6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" y="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35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11111E-6 L -0.01059 -1.11111E-6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" y="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72800000">
                                      <p:cBhvr>
                                        <p:cTn id="83" dur="24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1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8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3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2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1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1" fill="hold" grpId="2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1" fill="hold" grpId="2" nodeType="withEffect">
                                  <p:stCondLst>
                                    <p:cond delay="675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1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3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1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1" fill="hold" grpId="2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8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1" fill="hold" grpId="2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4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grpId="2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8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4" fill="hold" grpId="2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4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42" presetClass="path" presetSubtype="0" accel="50000" decel="50000" fill="hold" grpId="1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3.61111E-6 1.85185E-6 L 3.61111E-6 0.01875 " pathEditMode="relative" rAng="0" ptsTypes="AA">
                                      <p:cBhvr>
                                        <p:cTn id="136" dur="1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26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22" presetClass="entr" presetSubtype="4" fill="hold" nodeType="withEffect">
                                  <p:stCondLst>
                                    <p:cond delay="1275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grpId="3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4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grpId="4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0" presetClass="exit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4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0" presetClass="exit" presetSubtype="0" fill="hold" grpId="4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2" presetClass="entr" presetSubtype="1" fill="hold" grpId="0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1" dur="4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4" fill="hold" grpId="0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4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7" presetClass="emph" presetSubtype="0" fill="remove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6" dur="1000" autoRev="1" fill="remove"/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87" dur="1000" autoRev="1" fill="remove"/>
                                        <p:tgtEl>
                                          <p:spTgt spid="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8" dur="1000" autoRev="1" fill="remove"/>
                                        <p:tgtEl>
                                          <p:spTgt spid="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9" dur="1000" autoRev="1" fill="remove"/>
                                        <p:tgtEl>
                                          <p:spTgt spid="2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27" presetClass="emph" presetSubtype="0" fill="remove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1" dur="1000" autoRev="1" fill="remove"/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2" dur="1000" autoRev="1" fill="remove"/>
                                        <p:tgtEl>
                                          <p:spTgt spid="2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3" dur="1000" autoRev="1" fill="remove"/>
                                        <p:tgtEl>
                                          <p:spTgt spid="2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4" dur="1000" autoRev="1" fill="remove"/>
                                        <p:tgtEl>
                                          <p:spTgt spid="2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ntr" presetSubtype="0" fill="hold" grpId="0" nodeType="withEffect">
                                  <p:stCondLst>
                                    <p:cond delay="1975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2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0" presetClass="entr" presetSubtype="0" fill="hold" grpId="0" nodeType="withEffect">
                                  <p:stCondLst>
                                    <p:cond delay="1975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2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63" presetClass="path" presetSubtype="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17103E-6 L 0.00973 1.17103E-6 " pathEditMode="relative" rAng="0" ptsTypes="AA">
                                      <p:cBhvr>
                                        <p:cTn id="204" dur="20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" y="0"/>
                                    </p:animMotion>
                                  </p:childTnLst>
                                </p:cTn>
                              </p:par>
                              <p:par>
                                <p:cTn id="205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1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1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10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1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10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1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xit" presetSubtype="0" fill="hold" grpId="2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2" dur="2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5" dur="2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0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63" presetClass="path" presetSubtype="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17103E-6 L 0.00973 1.17103E-6 " pathEditMode="relative" rAng="0" ptsTypes="AA">
                                      <p:cBhvr>
                                        <p:cTn id="253" dur="20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" y="0"/>
                                    </p:animMotion>
                                  </p:childTnLst>
                                </p:cTn>
                              </p:par>
                              <p:par>
                                <p:cTn id="254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10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1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1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10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10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10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10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1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1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2" dur="10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5" dur="10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8" dur="10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0" presetClass="exit" presetSubtype="0" fill="hold" grpId="2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2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4" dur="2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0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10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5750"/>
                            </p:stCondLst>
                            <p:childTnLst>
                              <p:par>
                                <p:cTn id="3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2" dur="1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5" dur="1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9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2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5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4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" grpId="0" animBg="1"/>
      <p:bldP spid="338" grpId="3" animBg="1"/>
      <p:bldP spid="338" grpId="4" animBg="1"/>
      <p:bldP spid="340" grpId="0" animBg="1"/>
      <p:bldP spid="340" grpId="3" animBg="1"/>
      <p:bldP spid="340" grpId="4" animBg="1"/>
      <p:bldP spid="341" grpId="0" animBg="1"/>
      <p:bldP spid="346" grpId="0" animBg="1"/>
      <p:bldP spid="348" grpId="0" animBg="1"/>
      <p:bldP spid="418" grpId="2" animBg="1"/>
      <p:bldP spid="418" grpId="3" animBg="1"/>
      <p:bldP spid="418" grpId="4" animBg="1"/>
      <p:bldP spid="419" grpId="2" animBg="1"/>
      <p:bldP spid="419" grpId="3" animBg="1"/>
      <p:bldP spid="419" grpId="4" animBg="1"/>
      <p:bldP spid="426" grpId="0" animBg="1"/>
      <p:bldP spid="208" grpId="2" animBg="1"/>
      <p:bldP spid="208" grpId="3" animBg="1"/>
      <p:bldP spid="201" grpId="1" animBg="1"/>
      <p:bldP spid="186" grpId="2" animBg="1"/>
      <p:bldP spid="192" grpId="2" animBg="1"/>
      <p:bldP spid="197" grpId="2" animBg="1"/>
      <p:bldP spid="198" grpId="2" animBg="1"/>
      <p:bldP spid="227" grpId="0" animBg="1"/>
      <p:bldP spid="227" grpId="1" animBg="1"/>
      <p:bldP spid="222" grpId="1" animBg="1"/>
      <p:bldP spid="215" grpId="0" animBg="1"/>
      <p:bldP spid="253" grpId="0" animBg="1"/>
      <p:bldP spid="253" grpId="1" animBg="1"/>
      <p:bldP spid="253" grpId="2" animBg="1"/>
      <p:bldP spid="254" grpId="0" animBg="1"/>
      <p:bldP spid="254" grpId="1" animBg="1"/>
      <p:bldP spid="254" grpId="2" animBg="1"/>
      <p:bldP spid="255" grpId="0"/>
      <p:bldP spid="255" grpId="1"/>
      <p:bldP spid="256" grpId="0"/>
      <p:bldP spid="256" grpId="1"/>
      <p:bldP spid="280" grpId="0"/>
      <p:bldP spid="281" grpId="0"/>
      <p:bldP spid="283" grpId="0" animBg="1"/>
      <p:bldP spid="283" grpId="1" animBg="1"/>
      <p:bldP spid="286" grpId="0" animBg="1"/>
      <p:bldP spid="286" grpId="1" animBg="1"/>
      <p:bldP spid="288" grpId="0" animBg="1"/>
      <p:bldP spid="288" grpId="1" animBg="1"/>
      <p:bldP spid="291" grpId="0" animBg="1"/>
      <p:bldP spid="291" grpId="1" animBg="1"/>
      <p:bldP spid="295" grpId="0" animBg="1"/>
      <p:bldP spid="295" grpId="1" animBg="1"/>
      <p:bldP spid="296" grpId="0" animBg="1"/>
      <p:bldP spid="296" grpId="1" animBg="1"/>
      <p:bldP spid="4" grpId="0"/>
      <p:bldP spid="3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グループ化 222"/>
          <p:cNvGrpSpPr/>
          <p:nvPr/>
        </p:nvGrpSpPr>
        <p:grpSpPr>
          <a:xfrm>
            <a:off x="6012200" y="2616955"/>
            <a:ext cx="360000" cy="907628"/>
            <a:chOff x="6012200" y="2616955"/>
            <a:chExt cx="360000" cy="907628"/>
          </a:xfrm>
        </p:grpSpPr>
        <p:sp>
          <p:nvSpPr>
            <p:cNvPr id="224" name="円弧 223"/>
            <p:cNvSpPr>
              <a:spLocks noChangeAspect="1"/>
            </p:cNvSpPr>
            <p:nvPr/>
          </p:nvSpPr>
          <p:spPr>
            <a:xfrm>
              <a:off x="6012200" y="2616955"/>
              <a:ext cx="360000" cy="360000"/>
            </a:xfrm>
            <a:prstGeom prst="arc">
              <a:avLst>
                <a:gd name="adj1" fmla="val 16137973"/>
                <a:gd name="adj2" fmla="val 274654"/>
              </a:avLst>
            </a:prstGeom>
            <a:ln w="508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25" name="直線コネクタ 224"/>
            <p:cNvCxnSpPr/>
            <p:nvPr/>
          </p:nvCxnSpPr>
          <p:spPr>
            <a:xfrm>
              <a:off x="6372200" y="2803917"/>
              <a:ext cx="0" cy="720666"/>
            </a:xfrm>
            <a:prstGeom prst="line">
              <a:avLst/>
            </a:prstGeom>
            <a:ln w="508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8" name="図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732" y="4374287"/>
            <a:ext cx="1893380" cy="2160000"/>
          </a:xfrm>
          <a:prstGeom prst="rect">
            <a:avLst/>
          </a:prstGeom>
        </p:spPr>
      </p:pic>
      <p:sp>
        <p:nvSpPr>
          <p:cNvPr id="172" name="片側の 2 つの角を丸めた四角形 171"/>
          <p:cNvSpPr/>
          <p:nvPr/>
        </p:nvSpPr>
        <p:spPr>
          <a:xfrm flipV="1">
            <a:off x="4590288" y="4929148"/>
            <a:ext cx="965184" cy="512786"/>
          </a:xfrm>
          <a:prstGeom prst="round2SameRect">
            <a:avLst>
              <a:gd name="adj1" fmla="val 5329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53" name="片側の 2 つの角を丸めた四角形 1052"/>
          <p:cNvSpPr/>
          <p:nvPr/>
        </p:nvSpPr>
        <p:spPr>
          <a:xfrm flipV="1">
            <a:off x="3710533" y="4941854"/>
            <a:ext cx="720080" cy="499926"/>
          </a:xfrm>
          <a:prstGeom prst="round2SameRect">
            <a:avLst>
              <a:gd name="adj1" fmla="val 5329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ja-JP" sz="32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</a:t>
            </a:r>
            <a:r>
              <a:rPr lang="en-US" altLang="ja-JP" sz="32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circulation Mechanisms</a:t>
            </a:r>
            <a:endParaRPr kumimoji="1" lang="ja-JP" altLang="en-US" sz="32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4328901" y="5407241"/>
            <a:ext cx="0" cy="783109"/>
          </a:xfrm>
          <a:prstGeom prst="line">
            <a:avLst/>
          </a:prstGeom>
          <a:ln w="50800" cap="rnd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4400639" y="5577587"/>
            <a:ext cx="0" cy="612923"/>
          </a:xfrm>
          <a:prstGeom prst="line">
            <a:avLst/>
          </a:prstGeom>
          <a:ln w="50800" cap="rnd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4420022" y="5592122"/>
            <a:ext cx="450868" cy="0"/>
          </a:xfrm>
          <a:prstGeom prst="line">
            <a:avLst/>
          </a:prstGeom>
          <a:ln w="88900" cap="rnd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4341777" y="6182071"/>
            <a:ext cx="47813" cy="0"/>
          </a:xfrm>
          <a:prstGeom prst="line">
            <a:avLst/>
          </a:prstGeom>
          <a:ln w="66675" cap="rnd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V="1">
            <a:off x="4864998" y="5454288"/>
            <a:ext cx="0" cy="123300"/>
          </a:xfrm>
          <a:prstGeom prst="line">
            <a:avLst/>
          </a:prstGeom>
          <a:ln w="114300" cap="rnd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円/楕円 69"/>
          <p:cNvSpPr>
            <a:spLocks noChangeAspect="1"/>
          </p:cNvSpPr>
          <p:nvPr/>
        </p:nvSpPr>
        <p:spPr>
          <a:xfrm>
            <a:off x="5082082" y="5804724"/>
            <a:ext cx="432000" cy="432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パイ 71"/>
          <p:cNvSpPr>
            <a:spLocks noChangeAspect="1"/>
          </p:cNvSpPr>
          <p:nvPr/>
        </p:nvSpPr>
        <p:spPr>
          <a:xfrm>
            <a:off x="5100082" y="5822724"/>
            <a:ext cx="396000" cy="396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834" y="692381"/>
            <a:ext cx="480260" cy="900000"/>
          </a:xfrm>
          <a:prstGeom prst="rect">
            <a:avLst/>
          </a:prstGeom>
        </p:spPr>
      </p:pic>
      <p:cxnSp>
        <p:nvCxnSpPr>
          <p:cNvPr id="1039" name="直線コネクタ 1038"/>
          <p:cNvCxnSpPr/>
          <p:nvPr/>
        </p:nvCxnSpPr>
        <p:spPr>
          <a:xfrm>
            <a:off x="2320306" y="1382093"/>
            <a:ext cx="277595" cy="0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8" name="テキスト ボックス 267"/>
          <p:cNvSpPr txBox="1"/>
          <p:nvPr/>
        </p:nvSpPr>
        <p:spPr>
          <a:xfrm>
            <a:off x="1581940" y="823915"/>
            <a:ext cx="10759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supply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7" name="角丸四角形 16"/>
          <p:cNvSpPr/>
          <p:nvPr/>
        </p:nvSpPr>
        <p:spPr>
          <a:xfrm rot="182048">
            <a:off x="189794" y="1110849"/>
            <a:ext cx="2131601" cy="444956"/>
          </a:xfrm>
          <a:prstGeom prst="roundRect">
            <a:avLst>
              <a:gd name="adj" fmla="val 8098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9" name="テキスト ボックス 198"/>
          <p:cNvSpPr txBox="1"/>
          <p:nvPr/>
        </p:nvSpPr>
        <p:spPr>
          <a:xfrm>
            <a:off x="467544" y="1228355"/>
            <a:ext cx="87716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cartridge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311" name="グループ化 310"/>
          <p:cNvGrpSpPr/>
          <p:nvPr/>
        </p:nvGrpSpPr>
        <p:grpSpPr>
          <a:xfrm>
            <a:off x="7241805" y="1587337"/>
            <a:ext cx="976407" cy="425769"/>
            <a:chOff x="7443961" y="1340282"/>
            <a:chExt cx="976407" cy="425769"/>
          </a:xfrm>
        </p:grpSpPr>
        <p:pic>
          <p:nvPicPr>
            <p:cNvPr id="312" name="図 3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681076" y="1103167"/>
              <a:ext cx="425769" cy="900000"/>
            </a:xfrm>
            <a:prstGeom prst="rect">
              <a:avLst/>
            </a:prstGeom>
          </p:spPr>
        </p:pic>
        <p:sp>
          <p:nvSpPr>
            <p:cNvPr id="313" name="片側の 2 つの角を丸めた四角形 312"/>
            <p:cNvSpPr/>
            <p:nvPr/>
          </p:nvSpPr>
          <p:spPr>
            <a:xfrm rot="5400000">
              <a:off x="8273053" y="1422571"/>
              <a:ext cx="141814" cy="1528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42" name="グループ化 341"/>
          <p:cNvGrpSpPr/>
          <p:nvPr/>
        </p:nvGrpSpPr>
        <p:grpSpPr>
          <a:xfrm>
            <a:off x="7193550" y="4013515"/>
            <a:ext cx="976407" cy="425769"/>
            <a:chOff x="7443961" y="1340282"/>
            <a:chExt cx="976407" cy="425769"/>
          </a:xfrm>
        </p:grpSpPr>
        <p:pic>
          <p:nvPicPr>
            <p:cNvPr id="343" name="図 34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681076" y="1103167"/>
              <a:ext cx="425769" cy="900000"/>
            </a:xfrm>
            <a:prstGeom prst="rect">
              <a:avLst/>
            </a:prstGeom>
          </p:spPr>
        </p:pic>
        <p:sp>
          <p:nvSpPr>
            <p:cNvPr id="344" name="片側の 2 つの角を丸めた四角形 343"/>
            <p:cNvSpPr/>
            <p:nvPr/>
          </p:nvSpPr>
          <p:spPr>
            <a:xfrm rot="5400000">
              <a:off x="8273053" y="1422571"/>
              <a:ext cx="141814" cy="1528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5" name="グループ化 64"/>
          <p:cNvGrpSpPr/>
          <p:nvPr/>
        </p:nvGrpSpPr>
        <p:grpSpPr>
          <a:xfrm>
            <a:off x="8030766" y="1029246"/>
            <a:ext cx="1015217" cy="5487578"/>
            <a:chOff x="8028464" y="1029246"/>
            <a:chExt cx="1015217" cy="5487578"/>
          </a:xfrm>
        </p:grpSpPr>
        <p:sp>
          <p:nvSpPr>
            <p:cNvPr id="332" name="片側の 2 つの角を切り取った四角形 331"/>
            <p:cNvSpPr/>
            <p:nvPr/>
          </p:nvSpPr>
          <p:spPr>
            <a:xfrm>
              <a:off x="8453247" y="1029246"/>
              <a:ext cx="590434" cy="97037"/>
            </a:xfrm>
            <a:prstGeom prst="snip2Same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63" name="グループ化 62"/>
            <p:cNvGrpSpPr/>
            <p:nvPr/>
          </p:nvGrpSpPr>
          <p:grpSpPr>
            <a:xfrm>
              <a:off x="8028464" y="1126283"/>
              <a:ext cx="720000" cy="5390541"/>
              <a:chOff x="8028464" y="1126283"/>
              <a:chExt cx="720000" cy="5390541"/>
            </a:xfrm>
          </p:grpSpPr>
          <p:cxnSp>
            <p:nvCxnSpPr>
              <p:cNvPr id="315" name="直線コネクタ 314"/>
              <p:cNvCxnSpPr/>
              <p:nvPr/>
            </p:nvCxnSpPr>
            <p:spPr>
              <a:xfrm>
                <a:off x="8748464" y="1126283"/>
                <a:ext cx="0" cy="5025969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71" name="円弧 370"/>
              <p:cNvSpPr>
                <a:spLocks noChangeAspect="1"/>
              </p:cNvSpPr>
              <p:nvPr/>
            </p:nvSpPr>
            <p:spPr>
              <a:xfrm flipV="1">
                <a:off x="8028464" y="5796824"/>
                <a:ext cx="720000" cy="720000"/>
              </a:xfrm>
              <a:prstGeom prst="arc">
                <a:avLst>
                  <a:gd name="adj1" fmla="val 10681504"/>
                  <a:gd name="adj2" fmla="val 111757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66" name="グループ化 65"/>
          <p:cNvGrpSpPr/>
          <p:nvPr/>
        </p:nvGrpSpPr>
        <p:grpSpPr>
          <a:xfrm>
            <a:off x="6423907" y="5745612"/>
            <a:ext cx="2074004" cy="421640"/>
            <a:chOff x="6423907" y="5745612"/>
            <a:chExt cx="2074004" cy="421640"/>
          </a:xfrm>
        </p:grpSpPr>
        <p:grpSp>
          <p:nvGrpSpPr>
            <p:cNvPr id="368" name="グループ化 367"/>
            <p:cNvGrpSpPr/>
            <p:nvPr/>
          </p:nvGrpSpPr>
          <p:grpSpPr>
            <a:xfrm>
              <a:off x="6423907" y="5745612"/>
              <a:ext cx="2074004" cy="421640"/>
              <a:chOff x="6602452" y="5822724"/>
              <a:chExt cx="2074004" cy="421640"/>
            </a:xfrm>
          </p:grpSpPr>
          <p:sp>
            <p:nvSpPr>
              <p:cNvPr id="369" name="左大かっこ 368"/>
              <p:cNvSpPr>
                <a:spLocks noChangeAspect="1"/>
              </p:cNvSpPr>
              <p:nvPr/>
            </p:nvSpPr>
            <p:spPr>
              <a:xfrm rot="16200000">
                <a:off x="7475040" y="4950136"/>
                <a:ext cx="328828" cy="2074004"/>
              </a:xfrm>
              <a:prstGeom prst="leftBracket">
                <a:avLst>
                  <a:gd name="adj" fmla="val 102198"/>
                </a:avLst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70" name="左大かっこ 369"/>
              <p:cNvSpPr>
                <a:spLocks noChangeAspect="1"/>
              </p:cNvSpPr>
              <p:nvPr/>
            </p:nvSpPr>
            <p:spPr>
              <a:xfrm rot="16200000">
                <a:off x="8151358" y="6051594"/>
                <a:ext cx="111862" cy="273678"/>
              </a:xfrm>
              <a:prstGeom prst="leftBracket">
                <a:avLst>
                  <a:gd name="adj" fmla="val 77125"/>
                </a:avLst>
              </a:prstGeom>
              <a:solidFill>
                <a:schemeClr val="bg1"/>
              </a:solidFill>
              <a:ln w="38100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72" name="円/楕円 371"/>
            <p:cNvSpPr>
              <a:spLocks noChangeAspect="1"/>
            </p:cNvSpPr>
            <p:nvPr/>
          </p:nvSpPr>
          <p:spPr>
            <a:xfrm>
              <a:off x="7937589" y="5964386"/>
              <a:ext cx="180000" cy="1800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3" name="グループ化 372"/>
            <p:cNvGrpSpPr/>
            <p:nvPr/>
          </p:nvGrpSpPr>
          <p:grpSpPr>
            <a:xfrm rot="20115101">
              <a:off x="6780840" y="5827017"/>
              <a:ext cx="387568" cy="144000"/>
              <a:chOff x="3777027" y="4970303"/>
              <a:chExt cx="387568" cy="144000"/>
            </a:xfrm>
          </p:grpSpPr>
          <p:sp>
            <p:nvSpPr>
              <p:cNvPr id="374" name="正方形/長方形 373"/>
              <p:cNvSpPr/>
              <p:nvPr/>
            </p:nvSpPr>
            <p:spPr>
              <a:xfrm>
                <a:off x="3777027" y="4970303"/>
                <a:ext cx="216024" cy="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375" name="直線コネクタ 374"/>
              <p:cNvCxnSpPr>
                <a:stCxn id="374" idx="0"/>
              </p:cNvCxnSpPr>
              <p:nvPr/>
            </p:nvCxnSpPr>
            <p:spPr>
              <a:xfrm>
                <a:off x="3885039" y="4970303"/>
                <a:ext cx="279556" cy="0"/>
              </a:xfrm>
              <a:prstGeom prst="line">
                <a:avLst/>
              </a:prstGeom>
              <a:ln w="19050">
                <a:solidFill>
                  <a:schemeClr val="accent6"/>
                </a:solidFill>
                <a:headEnd type="none"/>
                <a:tailEnd type="oval" w="sm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83" name="テキスト ボックス 382"/>
          <p:cNvSpPr txBox="1"/>
          <p:nvPr/>
        </p:nvSpPr>
        <p:spPr>
          <a:xfrm>
            <a:off x="6553695" y="6127241"/>
            <a:ext cx="10919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Overflow Pan</a:t>
            </a:r>
            <a:endParaRPr lang="ja-JP" altLang="en-US" sz="1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87" name="テキスト ボックス 386"/>
          <p:cNvSpPr txBox="1"/>
          <p:nvPr/>
        </p:nvSpPr>
        <p:spPr>
          <a:xfrm>
            <a:off x="8393244" y="783025"/>
            <a:ext cx="71526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Air Filter</a:t>
            </a:r>
            <a:endParaRPr lang="ja-JP" altLang="en-US" sz="9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89" name="テキスト ボックス 388"/>
          <p:cNvSpPr txBox="1"/>
          <p:nvPr/>
        </p:nvSpPr>
        <p:spPr>
          <a:xfrm>
            <a:off x="7197072" y="3683027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tank air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90" name="テキスト ボックス 389"/>
          <p:cNvSpPr txBox="1"/>
          <p:nvPr/>
        </p:nvSpPr>
        <p:spPr>
          <a:xfrm>
            <a:off x="7224705" y="1268760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ink 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Tank air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58" name="グループ化 57"/>
          <p:cNvGrpSpPr/>
          <p:nvPr/>
        </p:nvGrpSpPr>
        <p:grpSpPr>
          <a:xfrm>
            <a:off x="4216696" y="3534287"/>
            <a:ext cx="4531768" cy="1198006"/>
            <a:chOff x="4214366" y="3534287"/>
            <a:chExt cx="4531768" cy="1198006"/>
          </a:xfrm>
        </p:grpSpPr>
        <p:grpSp>
          <p:nvGrpSpPr>
            <p:cNvPr id="299" name="グループ化 298"/>
            <p:cNvGrpSpPr/>
            <p:nvPr/>
          </p:nvGrpSpPr>
          <p:grpSpPr>
            <a:xfrm>
              <a:off x="4214366" y="3652293"/>
              <a:ext cx="1732132" cy="1080000"/>
              <a:chOff x="4214366" y="3652293"/>
              <a:chExt cx="1732132" cy="1080000"/>
            </a:xfrm>
          </p:grpSpPr>
          <p:sp>
            <p:nvSpPr>
              <p:cNvPr id="300" name="円弧 299"/>
              <p:cNvSpPr>
                <a:spLocks noChangeAspect="1"/>
              </p:cNvSpPr>
              <p:nvPr/>
            </p:nvSpPr>
            <p:spPr>
              <a:xfrm flipH="1">
                <a:off x="4214366" y="4192293"/>
                <a:ext cx="540000" cy="540000"/>
              </a:xfrm>
              <a:prstGeom prst="arc">
                <a:avLst>
                  <a:gd name="adj1" fmla="val 16072467"/>
                  <a:gd name="adj2" fmla="val 0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301" name="直線コネクタ 300"/>
              <p:cNvCxnSpPr/>
              <p:nvPr/>
            </p:nvCxnSpPr>
            <p:spPr>
              <a:xfrm>
                <a:off x="4484366" y="4192293"/>
                <a:ext cx="1200073" cy="0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2" name="円弧 301"/>
              <p:cNvSpPr>
                <a:spLocks noChangeAspect="1"/>
              </p:cNvSpPr>
              <p:nvPr/>
            </p:nvSpPr>
            <p:spPr>
              <a:xfrm rot="5400000">
                <a:off x="5406498" y="3652293"/>
                <a:ext cx="540000" cy="540000"/>
              </a:xfrm>
              <a:prstGeom prst="arc">
                <a:avLst>
                  <a:gd name="adj1" fmla="val 15801633"/>
                  <a:gd name="adj2" fmla="val 126361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07" name="円弧 306"/>
            <p:cNvSpPr>
              <a:spLocks noChangeAspect="1"/>
            </p:cNvSpPr>
            <p:nvPr/>
          </p:nvSpPr>
          <p:spPr>
            <a:xfrm rot="5400000" flipV="1">
              <a:off x="6908879" y="3631940"/>
              <a:ext cx="540000" cy="54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0" name="円弧 309"/>
            <p:cNvSpPr>
              <a:spLocks noChangeAspect="1"/>
            </p:cNvSpPr>
            <p:nvPr/>
          </p:nvSpPr>
          <p:spPr>
            <a:xfrm rot="5400000" flipV="1">
              <a:off x="7905106" y="4258112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30" name="直線コネクタ 329"/>
            <p:cNvCxnSpPr/>
            <p:nvPr/>
          </p:nvCxnSpPr>
          <p:spPr>
            <a:xfrm>
              <a:off x="8085106" y="4618112"/>
              <a:ext cx="661028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4" name="角丸四角形 393"/>
            <p:cNvSpPr/>
            <p:nvPr/>
          </p:nvSpPr>
          <p:spPr>
            <a:xfrm>
              <a:off x="5796136" y="3534287"/>
              <a:ext cx="1457992" cy="360000"/>
            </a:xfrm>
            <a:prstGeom prst="round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97" name="テキスト ボックス 396"/>
          <p:cNvSpPr txBox="1"/>
          <p:nvPr/>
        </p:nvSpPr>
        <p:spPr>
          <a:xfrm>
            <a:off x="5788137" y="3534287"/>
            <a:ext cx="145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Common air chamber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61" name="グループ化 60"/>
          <p:cNvGrpSpPr/>
          <p:nvPr/>
        </p:nvGrpSpPr>
        <p:grpSpPr>
          <a:xfrm>
            <a:off x="5364088" y="932579"/>
            <a:ext cx="3384376" cy="3058396"/>
            <a:chOff x="5364088" y="932579"/>
            <a:chExt cx="3384376" cy="3058396"/>
          </a:xfrm>
        </p:grpSpPr>
        <p:sp>
          <p:nvSpPr>
            <p:cNvPr id="292" name="円弧 291"/>
            <p:cNvSpPr>
              <a:spLocks noChangeAspect="1"/>
            </p:cNvSpPr>
            <p:nvPr/>
          </p:nvSpPr>
          <p:spPr>
            <a:xfrm rot="5400000" flipV="1">
              <a:off x="7956416" y="1833107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03" name="グループ化 302"/>
            <p:cNvGrpSpPr/>
            <p:nvPr/>
          </p:nvGrpSpPr>
          <p:grpSpPr>
            <a:xfrm>
              <a:off x="5421238" y="1197209"/>
              <a:ext cx="559014" cy="2793766"/>
              <a:chOff x="5421238" y="1197209"/>
              <a:chExt cx="559014" cy="2793766"/>
            </a:xfrm>
          </p:grpSpPr>
          <p:cxnSp>
            <p:nvCxnSpPr>
              <p:cNvPr id="304" name="直線コネクタ 303"/>
              <p:cNvCxnSpPr/>
              <p:nvPr/>
            </p:nvCxnSpPr>
            <p:spPr>
              <a:xfrm flipV="1">
                <a:off x="5421808" y="2007027"/>
                <a:ext cx="0" cy="1983948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5" name="円弧 304"/>
              <p:cNvSpPr>
                <a:spLocks noChangeAspect="1"/>
              </p:cNvSpPr>
              <p:nvPr/>
            </p:nvSpPr>
            <p:spPr>
              <a:xfrm rot="16200000">
                <a:off x="5421238" y="1737210"/>
                <a:ext cx="540000" cy="540000"/>
              </a:xfrm>
              <a:prstGeom prst="arc">
                <a:avLst>
                  <a:gd name="adj1" fmla="val 16006164"/>
                  <a:gd name="adj2" fmla="val 145444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6" name="円弧 305"/>
              <p:cNvSpPr>
                <a:spLocks noChangeAspect="1"/>
              </p:cNvSpPr>
              <p:nvPr/>
            </p:nvSpPr>
            <p:spPr>
              <a:xfrm rot="5400000">
                <a:off x="5440252" y="1197209"/>
                <a:ext cx="540000" cy="540000"/>
              </a:xfrm>
              <a:prstGeom prst="arc">
                <a:avLst>
                  <a:gd name="adj1" fmla="val 16381319"/>
                  <a:gd name="adj2" fmla="val 193836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328" name="直線コネクタ 327"/>
            <p:cNvCxnSpPr/>
            <p:nvPr/>
          </p:nvCxnSpPr>
          <p:spPr>
            <a:xfrm>
              <a:off x="8136693" y="2193107"/>
              <a:ext cx="611771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2" name="円弧 401"/>
            <p:cNvSpPr>
              <a:spLocks noChangeAspect="1"/>
            </p:cNvSpPr>
            <p:nvPr/>
          </p:nvSpPr>
          <p:spPr>
            <a:xfrm rot="5400000" flipV="1">
              <a:off x="6962860" y="1211129"/>
              <a:ext cx="540000" cy="54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03" name="直線コネクタ 402"/>
            <p:cNvCxnSpPr/>
            <p:nvPr/>
          </p:nvCxnSpPr>
          <p:spPr>
            <a:xfrm flipV="1">
              <a:off x="6962860" y="1113064"/>
              <a:ext cx="0" cy="359031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4" name="円弧 403"/>
            <p:cNvSpPr>
              <a:spLocks noChangeAspect="1"/>
            </p:cNvSpPr>
            <p:nvPr/>
          </p:nvSpPr>
          <p:spPr>
            <a:xfrm>
              <a:off x="6602860" y="932579"/>
              <a:ext cx="360000" cy="360000"/>
            </a:xfrm>
            <a:prstGeom prst="arc">
              <a:avLst>
                <a:gd name="adj1" fmla="val 10656660"/>
                <a:gd name="adj2" fmla="val 1022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1" name="角丸四角形 410"/>
            <p:cNvSpPr/>
            <p:nvPr/>
          </p:nvSpPr>
          <p:spPr>
            <a:xfrm>
              <a:off x="5364088" y="1118051"/>
              <a:ext cx="1457992" cy="360000"/>
            </a:xfrm>
            <a:prstGeom prst="round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12" name="テキスト ボックス 411"/>
          <p:cNvSpPr txBox="1"/>
          <p:nvPr/>
        </p:nvSpPr>
        <p:spPr>
          <a:xfrm>
            <a:off x="5370426" y="1097880"/>
            <a:ext cx="1451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Pressurization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Common air chamber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38" name="円弧 337"/>
          <p:cNvSpPr>
            <a:spLocks noChangeAspect="1"/>
          </p:cNvSpPr>
          <p:nvPr/>
        </p:nvSpPr>
        <p:spPr>
          <a:xfrm flipH="1">
            <a:off x="4216671" y="4194675"/>
            <a:ext cx="540000" cy="540000"/>
          </a:xfrm>
          <a:prstGeom prst="arc">
            <a:avLst>
              <a:gd name="adj1" fmla="val 16072467"/>
              <a:gd name="adj2" fmla="val 0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39" name="直線コネクタ 338"/>
          <p:cNvCxnSpPr/>
          <p:nvPr/>
        </p:nvCxnSpPr>
        <p:spPr>
          <a:xfrm>
            <a:off x="4472819" y="4194675"/>
            <a:ext cx="1230786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0" name="円弧 339"/>
          <p:cNvSpPr>
            <a:spLocks noChangeAspect="1"/>
          </p:cNvSpPr>
          <p:nvPr/>
        </p:nvSpPr>
        <p:spPr>
          <a:xfrm rot="5400000">
            <a:off x="5406498" y="3654675"/>
            <a:ext cx="540000" cy="540000"/>
          </a:xfrm>
          <a:prstGeom prst="arc">
            <a:avLst>
              <a:gd name="adj1" fmla="val 15586547"/>
              <a:gd name="adj2" fmla="val 126361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1" name="円弧 340"/>
          <p:cNvSpPr>
            <a:spLocks noChangeAspect="1"/>
          </p:cNvSpPr>
          <p:nvPr/>
        </p:nvSpPr>
        <p:spPr>
          <a:xfrm rot="5400000" flipV="1">
            <a:off x="6908879" y="3631940"/>
            <a:ext cx="540000" cy="540000"/>
          </a:xfrm>
          <a:prstGeom prst="arc">
            <a:avLst>
              <a:gd name="adj1" fmla="val 15946972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6" name="円弧 345"/>
          <p:cNvSpPr>
            <a:spLocks noChangeAspect="1"/>
          </p:cNvSpPr>
          <p:nvPr/>
        </p:nvSpPr>
        <p:spPr>
          <a:xfrm rot="5400000" flipV="1">
            <a:off x="7905106" y="4258113"/>
            <a:ext cx="360000" cy="360000"/>
          </a:xfrm>
          <a:prstGeom prst="arc">
            <a:avLst>
              <a:gd name="adj1" fmla="val 160634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7" name="直線コネクタ 346"/>
          <p:cNvCxnSpPr/>
          <p:nvPr/>
        </p:nvCxnSpPr>
        <p:spPr>
          <a:xfrm flipV="1">
            <a:off x="8085106" y="4618112"/>
            <a:ext cx="617255" cy="1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7" name="直線コネクタ 416"/>
          <p:cNvCxnSpPr/>
          <p:nvPr/>
        </p:nvCxnSpPr>
        <p:spPr>
          <a:xfrm flipV="1">
            <a:off x="5419809" y="2013108"/>
            <a:ext cx="0" cy="1990113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8" name="円弧 417"/>
          <p:cNvSpPr>
            <a:spLocks noChangeAspect="1"/>
          </p:cNvSpPr>
          <p:nvPr/>
        </p:nvSpPr>
        <p:spPr>
          <a:xfrm rot="16200000">
            <a:off x="5419808" y="1737213"/>
            <a:ext cx="540000" cy="540000"/>
          </a:xfrm>
          <a:prstGeom prst="arc">
            <a:avLst>
              <a:gd name="adj1" fmla="val 16006164"/>
              <a:gd name="adj2" fmla="val 145444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9" name="円弧 418"/>
          <p:cNvSpPr>
            <a:spLocks noChangeAspect="1"/>
          </p:cNvSpPr>
          <p:nvPr/>
        </p:nvSpPr>
        <p:spPr>
          <a:xfrm rot="5400000">
            <a:off x="5441203" y="1197212"/>
            <a:ext cx="540000" cy="540000"/>
          </a:xfrm>
          <a:prstGeom prst="arc">
            <a:avLst>
              <a:gd name="adj1" fmla="val 16219099"/>
              <a:gd name="adj2" fmla="val 193836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6" name="角丸四角形 425"/>
          <p:cNvSpPr/>
          <p:nvPr/>
        </p:nvSpPr>
        <p:spPr>
          <a:xfrm>
            <a:off x="7425215" y="4138324"/>
            <a:ext cx="387358" cy="67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4" name="Group 25"/>
          <p:cNvGrpSpPr>
            <a:grpSpLocks/>
          </p:cNvGrpSpPr>
          <p:nvPr/>
        </p:nvGrpSpPr>
        <p:grpSpPr bwMode="auto">
          <a:xfrm>
            <a:off x="625058" y="2869751"/>
            <a:ext cx="914400" cy="792163"/>
            <a:chOff x="943" y="2523"/>
            <a:chExt cx="576" cy="499"/>
          </a:xfrm>
        </p:grpSpPr>
        <p:sp>
          <p:nvSpPr>
            <p:cNvPr id="115" name="AutoShape 26"/>
            <p:cNvSpPr>
              <a:spLocks noChangeArrowheads="1"/>
            </p:cNvSpPr>
            <p:nvPr/>
          </p:nvSpPr>
          <p:spPr bwMode="auto">
            <a:xfrm>
              <a:off x="943" y="2523"/>
              <a:ext cx="576" cy="453"/>
            </a:xfrm>
            <a:prstGeom prst="roundRect">
              <a:avLst>
                <a:gd name="adj" fmla="val 5556"/>
              </a:avLst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6" name="AutoShape 27"/>
            <p:cNvSpPr>
              <a:spLocks noChangeArrowheads="1"/>
            </p:cNvSpPr>
            <p:nvPr/>
          </p:nvSpPr>
          <p:spPr bwMode="auto">
            <a:xfrm flipH="1" flipV="1">
              <a:off x="975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7" name="AutoShape 28"/>
            <p:cNvSpPr>
              <a:spLocks noChangeArrowheads="1"/>
            </p:cNvSpPr>
            <p:nvPr/>
          </p:nvSpPr>
          <p:spPr bwMode="auto">
            <a:xfrm flipH="1" flipV="1">
              <a:off x="1077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8" name="AutoShape 29"/>
            <p:cNvSpPr>
              <a:spLocks noChangeArrowheads="1"/>
            </p:cNvSpPr>
            <p:nvPr/>
          </p:nvSpPr>
          <p:spPr bwMode="auto">
            <a:xfrm flipH="1" flipV="1">
              <a:off x="1179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9" name="AutoShape 30"/>
            <p:cNvSpPr>
              <a:spLocks noChangeArrowheads="1"/>
            </p:cNvSpPr>
            <p:nvPr/>
          </p:nvSpPr>
          <p:spPr bwMode="auto">
            <a:xfrm flipH="1" flipV="1">
              <a:off x="1281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0" name="AutoShape 31"/>
            <p:cNvSpPr>
              <a:spLocks noChangeArrowheads="1"/>
            </p:cNvSpPr>
            <p:nvPr/>
          </p:nvSpPr>
          <p:spPr bwMode="auto">
            <a:xfrm flipH="1" flipV="1">
              <a:off x="1383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21" name="AutoShape 32"/>
          <p:cNvSpPr>
            <a:spLocks noChangeArrowheads="1"/>
          </p:cNvSpPr>
          <p:nvPr/>
        </p:nvSpPr>
        <p:spPr bwMode="auto">
          <a:xfrm>
            <a:off x="659983" y="2904676"/>
            <a:ext cx="849312" cy="647700"/>
          </a:xfrm>
          <a:prstGeom prst="roundRect">
            <a:avLst>
              <a:gd name="adj" fmla="val 491"/>
            </a:avLst>
          </a:prstGeom>
          <a:solidFill>
            <a:schemeClr val="accent2"/>
          </a:solidFill>
          <a:ln w="762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122" name="Group 25"/>
          <p:cNvGrpSpPr>
            <a:grpSpLocks/>
          </p:cNvGrpSpPr>
          <p:nvPr/>
        </p:nvGrpSpPr>
        <p:grpSpPr bwMode="auto">
          <a:xfrm>
            <a:off x="2145432" y="2875211"/>
            <a:ext cx="914400" cy="792163"/>
            <a:chOff x="943" y="2523"/>
            <a:chExt cx="576" cy="499"/>
          </a:xfrm>
        </p:grpSpPr>
        <p:sp>
          <p:nvSpPr>
            <p:cNvPr id="123" name="AutoShape 26"/>
            <p:cNvSpPr>
              <a:spLocks noChangeArrowheads="1"/>
            </p:cNvSpPr>
            <p:nvPr/>
          </p:nvSpPr>
          <p:spPr bwMode="auto">
            <a:xfrm>
              <a:off x="943" y="2523"/>
              <a:ext cx="576" cy="453"/>
            </a:xfrm>
            <a:prstGeom prst="roundRect">
              <a:avLst>
                <a:gd name="adj" fmla="val 5556"/>
              </a:avLst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4" name="AutoShape 27"/>
            <p:cNvSpPr>
              <a:spLocks noChangeArrowheads="1"/>
            </p:cNvSpPr>
            <p:nvPr/>
          </p:nvSpPr>
          <p:spPr bwMode="auto">
            <a:xfrm flipH="1" flipV="1">
              <a:off x="975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5" name="AutoShape 28"/>
            <p:cNvSpPr>
              <a:spLocks noChangeArrowheads="1"/>
            </p:cNvSpPr>
            <p:nvPr/>
          </p:nvSpPr>
          <p:spPr bwMode="auto">
            <a:xfrm flipH="1" flipV="1">
              <a:off x="1077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6" name="AutoShape 29"/>
            <p:cNvSpPr>
              <a:spLocks noChangeArrowheads="1"/>
            </p:cNvSpPr>
            <p:nvPr/>
          </p:nvSpPr>
          <p:spPr bwMode="auto">
            <a:xfrm flipH="1" flipV="1">
              <a:off x="1179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7" name="AutoShape 30"/>
            <p:cNvSpPr>
              <a:spLocks noChangeArrowheads="1"/>
            </p:cNvSpPr>
            <p:nvPr/>
          </p:nvSpPr>
          <p:spPr bwMode="auto">
            <a:xfrm flipH="1" flipV="1">
              <a:off x="1281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9" name="AutoShape 31"/>
            <p:cNvSpPr>
              <a:spLocks noChangeArrowheads="1"/>
            </p:cNvSpPr>
            <p:nvPr/>
          </p:nvSpPr>
          <p:spPr bwMode="auto">
            <a:xfrm flipH="1" flipV="1">
              <a:off x="1383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31" name="AutoShape 32"/>
          <p:cNvSpPr>
            <a:spLocks noChangeArrowheads="1"/>
          </p:cNvSpPr>
          <p:nvPr/>
        </p:nvSpPr>
        <p:spPr bwMode="auto">
          <a:xfrm>
            <a:off x="2180357" y="2910136"/>
            <a:ext cx="849312" cy="647700"/>
          </a:xfrm>
          <a:prstGeom prst="roundRect">
            <a:avLst>
              <a:gd name="adj" fmla="val 491"/>
            </a:avLst>
          </a:prstGeom>
          <a:solidFill>
            <a:schemeClr val="accent2"/>
          </a:solidFill>
          <a:ln w="762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7" name="角丸四角形 136"/>
          <p:cNvSpPr/>
          <p:nvPr/>
        </p:nvSpPr>
        <p:spPr>
          <a:xfrm>
            <a:off x="251520" y="2179835"/>
            <a:ext cx="2880000" cy="360000"/>
          </a:xfrm>
          <a:prstGeom prst="roundRect">
            <a:avLst>
              <a:gd name="adj" fmla="val 10421"/>
            </a:avLst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8" name="直線コネクタ 137"/>
          <p:cNvCxnSpPr>
            <a:stCxn id="137" idx="1"/>
            <a:endCxn id="137" idx="3"/>
          </p:cNvCxnSpPr>
          <p:nvPr/>
        </p:nvCxnSpPr>
        <p:spPr>
          <a:xfrm>
            <a:off x="251520" y="2359835"/>
            <a:ext cx="2880000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直線コネクタ 138"/>
          <p:cNvCxnSpPr/>
          <p:nvPr/>
        </p:nvCxnSpPr>
        <p:spPr>
          <a:xfrm>
            <a:off x="2699792" y="2359835"/>
            <a:ext cx="0" cy="540080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直線コネクタ 139"/>
          <p:cNvCxnSpPr/>
          <p:nvPr/>
        </p:nvCxnSpPr>
        <p:spPr>
          <a:xfrm>
            <a:off x="2483768" y="2533360"/>
            <a:ext cx="0" cy="366555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直線コネクタ 140"/>
          <p:cNvCxnSpPr/>
          <p:nvPr/>
        </p:nvCxnSpPr>
        <p:spPr>
          <a:xfrm>
            <a:off x="1164111" y="2359835"/>
            <a:ext cx="0" cy="540080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/>
          <p:nvPr/>
        </p:nvCxnSpPr>
        <p:spPr>
          <a:xfrm>
            <a:off x="948087" y="2533360"/>
            <a:ext cx="0" cy="366555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" name="片側の 2 つの角を丸めた四角形 142"/>
          <p:cNvSpPr/>
          <p:nvPr/>
        </p:nvSpPr>
        <p:spPr>
          <a:xfrm>
            <a:off x="262890" y="2189669"/>
            <a:ext cx="2857500" cy="157453"/>
          </a:xfrm>
          <a:prstGeom prst="round2Same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4" name="直線コネクタ 143"/>
          <p:cNvCxnSpPr/>
          <p:nvPr/>
        </p:nvCxnSpPr>
        <p:spPr>
          <a:xfrm>
            <a:off x="2699792" y="2331184"/>
            <a:ext cx="0" cy="594056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直線コネクタ 144"/>
          <p:cNvCxnSpPr/>
          <p:nvPr/>
        </p:nvCxnSpPr>
        <p:spPr>
          <a:xfrm>
            <a:off x="1166738" y="2331184"/>
            <a:ext cx="0" cy="594056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直線コネクタ 145"/>
          <p:cNvCxnSpPr/>
          <p:nvPr/>
        </p:nvCxnSpPr>
        <p:spPr>
          <a:xfrm>
            <a:off x="2483768" y="2533359"/>
            <a:ext cx="0" cy="366555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直線コネクタ 146"/>
          <p:cNvCxnSpPr/>
          <p:nvPr/>
        </p:nvCxnSpPr>
        <p:spPr>
          <a:xfrm>
            <a:off x="946645" y="2528206"/>
            <a:ext cx="0" cy="366555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8" name="片側の 2 つの角を丸めた四角形 147"/>
          <p:cNvSpPr/>
          <p:nvPr/>
        </p:nvSpPr>
        <p:spPr>
          <a:xfrm flipV="1">
            <a:off x="262890" y="2369401"/>
            <a:ext cx="2857500" cy="158804"/>
          </a:xfrm>
          <a:prstGeom prst="round2Same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8" name="テキスト ボックス 157"/>
          <p:cNvSpPr txBox="1"/>
          <p:nvPr/>
        </p:nvSpPr>
        <p:spPr>
          <a:xfrm>
            <a:off x="1340236" y="2624821"/>
            <a:ext cx="90441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Print Head</a:t>
            </a:r>
            <a:endParaRPr kumimoji="1" lang="ja-JP" altLang="en-US" sz="1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59" name="テキスト ボックス 158"/>
          <p:cNvSpPr txBox="1"/>
          <p:nvPr/>
        </p:nvSpPr>
        <p:spPr>
          <a:xfrm>
            <a:off x="212124" y="1936369"/>
            <a:ext cx="7120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Ink Bus</a:t>
            </a:r>
            <a:endParaRPr kumimoji="1" lang="ja-JP" altLang="en-US" sz="1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pSp>
        <p:nvGrpSpPr>
          <p:cNvPr id="163" name="グループ化 162"/>
          <p:cNvGrpSpPr/>
          <p:nvPr/>
        </p:nvGrpSpPr>
        <p:grpSpPr>
          <a:xfrm>
            <a:off x="687553" y="3541489"/>
            <a:ext cx="764274" cy="71789"/>
            <a:chOff x="687553" y="3541489"/>
            <a:chExt cx="764274" cy="71789"/>
          </a:xfrm>
        </p:grpSpPr>
        <p:sp>
          <p:nvSpPr>
            <p:cNvPr id="165" name="台形 164"/>
            <p:cNvSpPr>
              <a:spLocks noChangeAspect="1"/>
            </p:cNvSpPr>
            <p:nvPr/>
          </p:nvSpPr>
          <p:spPr>
            <a:xfrm flipV="1">
              <a:off x="687553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66" name="台形 165"/>
            <p:cNvSpPr>
              <a:spLocks noChangeAspect="1"/>
            </p:cNvSpPr>
            <p:nvPr/>
          </p:nvSpPr>
          <p:spPr>
            <a:xfrm flipV="1">
              <a:off x="1335519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67" name="台形 166"/>
            <p:cNvSpPr>
              <a:spLocks noChangeAspect="1"/>
            </p:cNvSpPr>
            <p:nvPr/>
          </p:nvSpPr>
          <p:spPr>
            <a:xfrm flipV="1">
              <a:off x="849743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68" name="台形 167"/>
            <p:cNvSpPr>
              <a:spLocks noChangeAspect="1"/>
            </p:cNvSpPr>
            <p:nvPr/>
          </p:nvSpPr>
          <p:spPr>
            <a:xfrm flipV="1">
              <a:off x="1012384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69" name="台形 168"/>
            <p:cNvSpPr>
              <a:spLocks noChangeAspect="1"/>
            </p:cNvSpPr>
            <p:nvPr/>
          </p:nvSpPr>
          <p:spPr>
            <a:xfrm flipV="1">
              <a:off x="1173549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</p:grpSp>
      <p:grpSp>
        <p:nvGrpSpPr>
          <p:cNvPr id="170" name="グループ化 169"/>
          <p:cNvGrpSpPr/>
          <p:nvPr/>
        </p:nvGrpSpPr>
        <p:grpSpPr>
          <a:xfrm>
            <a:off x="2210044" y="3546997"/>
            <a:ext cx="764274" cy="71789"/>
            <a:chOff x="2210044" y="3546997"/>
            <a:chExt cx="764274" cy="71789"/>
          </a:xfrm>
        </p:grpSpPr>
        <p:sp>
          <p:nvSpPr>
            <p:cNvPr id="171" name="台形 170"/>
            <p:cNvSpPr>
              <a:spLocks noChangeAspect="1"/>
            </p:cNvSpPr>
            <p:nvPr/>
          </p:nvSpPr>
          <p:spPr>
            <a:xfrm flipV="1">
              <a:off x="2210044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76" name="台形 175"/>
            <p:cNvSpPr>
              <a:spLocks noChangeAspect="1"/>
            </p:cNvSpPr>
            <p:nvPr/>
          </p:nvSpPr>
          <p:spPr>
            <a:xfrm flipV="1">
              <a:off x="2858010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77" name="台形 176"/>
            <p:cNvSpPr>
              <a:spLocks noChangeAspect="1"/>
            </p:cNvSpPr>
            <p:nvPr/>
          </p:nvSpPr>
          <p:spPr>
            <a:xfrm flipV="1">
              <a:off x="2372234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78" name="台形 177"/>
            <p:cNvSpPr>
              <a:spLocks noChangeAspect="1"/>
            </p:cNvSpPr>
            <p:nvPr/>
          </p:nvSpPr>
          <p:spPr>
            <a:xfrm flipV="1">
              <a:off x="2534875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79" name="台形 178"/>
            <p:cNvSpPr>
              <a:spLocks noChangeAspect="1"/>
            </p:cNvSpPr>
            <p:nvPr/>
          </p:nvSpPr>
          <p:spPr>
            <a:xfrm flipV="1">
              <a:off x="2696040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</p:grpSp>
      <p:cxnSp>
        <p:nvCxnSpPr>
          <p:cNvPr id="180" name="直線コネクタ 179"/>
          <p:cNvCxnSpPr>
            <a:stCxn id="200" idx="0"/>
          </p:cNvCxnSpPr>
          <p:nvPr/>
        </p:nvCxnSpPr>
        <p:spPr>
          <a:xfrm flipV="1">
            <a:off x="6210152" y="1486601"/>
            <a:ext cx="0" cy="459602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直線コネクタ 180"/>
          <p:cNvCxnSpPr/>
          <p:nvPr/>
        </p:nvCxnSpPr>
        <p:spPr>
          <a:xfrm flipV="1">
            <a:off x="6210152" y="1472095"/>
            <a:ext cx="0" cy="477186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直線コネクタ 181"/>
          <p:cNvCxnSpPr/>
          <p:nvPr/>
        </p:nvCxnSpPr>
        <p:spPr>
          <a:xfrm>
            <a:off x="5940192" y="3353739"/>
            <a:ext cx="0" cy="169172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7" name="円弧 186"/>
          <p:cNvSpPr>
            <a:spLocks noChangeAspect="1"/>
          </p:cNvSpPr>
          <p:nvPr/>
        </p:nvSpPr>
        <p:spPr>
          <a:xfrm rot="5400000">
            <a:off x="6034062" y="2991057"/>
            <a:ext cx="180000" cy="180000"/>
          </a:xfrm>
          <a:prstGeom prst="arc">
            <a:avLst>
              <a:gd name="adj1" fmla="val 15797306"/>
              <a:gd name="adj2" fmla="val 222637"/>
            </a:avLst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8" name="直線コネクタ 187"/>
          <p:cNvCxnSpPr/>
          <p:nvPr/>
        </p:nvCxnSpPr>
        <p:spPr>
          <a:xfrm>
            <a:off x="6214062" y="2486203"/>
            <a:ext cx="0" cy="594639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円弧 14"/>
          <p:cNvSpPr>
            <a:spLocks noChangeAspect="1"/>
          </p:cNvSpPr>
          <p:nvPr/>
        </p:nvSpPr>
        <p:spPr>
          <a:xfrm rot="16200000">
            <a:off x="5940192" y="3170643"/>
            <a:ext cx="360000" cy="360000"/>
          </a:xfrm>
          <a:prstGeom prst="arc">
            <a:avLst>
              <a:gd name="adj1" fmla="val 16082837"/>
              <a:gd name="adj2" fmla="val 106457"/>
            </a:avLst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7" name="直線コネクタ 206"/>
          <p:cNvCxnSpPr/>
          <p:nvPr/>
        </p:nvCxnSpPr>
        <p:spPr>
          <a:xfrm>
            <a:off x="5940152" y="3338513"/>
            <a:ext cx="0" cy="184398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8" name="円弧 207"/>
          <p:cNvSpPr>
            <a:spLocks noChangeAspect="1"/>
          </p:cNvSpPr>
          <p:nvPr/>
        </p:nvSpPr>
        <p:spPr>
          <a:xfrm rot="5400000">
            <a:off x="6034022" y="2990643"/>
            <a:ext cx="180000" cy="180000"/>
          </a:xfrm>
          <a:prstGeom prst="arc">
            <a:avLst>
              <a:gd name="adj1" fmla="val 15797306"/>
              <a:gd name="adj2" fmla="val 222637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9" name="直線コネクタ 208"/>
          <p:cNvCxnSpPr/>
          <p:nvPr/>
        </p:nvCxnSpPr>
        <p:spPr>
          <a:xfrm>
            <a:off x="6214022" y="2485789"/>
            <a:ext cx="0" cy="594639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0" name="円/楕円 199"/>
          <p:cNvSpPr>
            <a:spLocks noChangeAspect="1"/>
          </p:cNvSpPr>
          <p:nvPr/>
        </p:nvSpPr>
        <p:spPr>
          <a:xfrm>
            <a:off x="5940152" y="1946203"/>
            <a:ext cx="540000" cy="540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1" name="パイ 200"/>
          <p:cNvSpPr>
            <a:spLocks noChangeAspect="1"/>
          </p:cNvSpPr>
          <p:nvPr/>
        </p:nvSpPr>
        <p:spPr>
          <a:xfrm>
            <a:off x="5958152" y="1964203"/>
            <a:ext cx="504000" cy="504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0" name="片側の 2 つの角を丸めた四角形 219"/>
          <p:cNvSpPr/>
          <p:nvPr/>
        </p:nvSpPr>
        <p:spPr>
          <a:xfrm>
            <a:off x="3710533" y="4910488"/>
            <a:ext cx="720080" cy="275053"/>
          </a:xfrm>
          <a:prstGeom prst="round2SameRect">
            <a:avLst>
              <a:gd name="adj1" fmla="val 0"/>
              <a:gd name="adj2" fmla="val 980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35" name="グループ化 234"/>
          <p:cNvGrpSpPr/>
          <p:nvPr/>
        </p:nvGrpSpPr>
        <p:grpSpPr>
          <a:xfrm>
            <a:off x="2642649" y="1323113"/>
            <a:ext cx="1353287" cy="3978095"/>
            <a:chOff x="2642649" y="1323113"/>
            <a:chExt cx="1353287" cy="3978095"/>
          </a:xfrm>
        </p:grpSpPr>
        <p:sp>
          <p:nvSpPr>
            <p:cNvPr id="7" name="円弧 6"/>
            <p:cNvSpPr/>
            <p:nvPr/>
          </p:nvSpPr>
          <p:spPr>
            <a:xfrm>
              <a:off x="3275856" y="1863114"/>
              <a:ext cx="720080" cy="720080"/>
            </a:xfrm>
            <a:prstGeom prst="arc">
              <a:avLst>
                <a:gd name="adj1" fmla="val 16022759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9" name="直線コネクタ 8"/>
            <p:cNvCxnSpPr/>
            <p:nvPr/>
          </p:nvCxnSpPr>
          <p:spPr>
            <a:xfrm>
              <a:off x="3995936" y="2215097"/>
              <a:ext cx="0" cy="3086111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 flipH="1">
              <a:off x="2924648" y="1863114"/>
              <a:ext cx="698757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円弧 18"/>
            <p:cNvSpPr>
              <a:spLocks noChangeAspect="1"/>
            </p:cNvSpPr>
            <p:nvPr/>
          </p:nvSpPr>
          <p:spPr>
            <a:xfrm rot="16200000" flipH="1">
              <a:off x="2642649" y="1323113"/>
              <a:ext cx="540000" cy="540000"/>
            </a:xfrm>
            <a:prstGeom prst="arc">
              <a:avLst>
                <a:gd name="adj1" fmla="val 16017868"/>
                <a:gd name="adj2" fmla="val 195180"/>
              </a:avLst>
            </a:prstGeom>
            <a:ln w="88900">
              <a:solidFill>
                <a:schemeClr val="bg1">
                  <a:lumMod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3140316" y="2443360"/>
            <a:ext cx="720080" cy="2862001"/>
            <a:chOff x="3140316" y="2443360"/>
            <a:chExt cx="720080" cy="2862001"/>
          </a:xfrm>
        </p:grpSpPr>
        <p:cxnSp>
          <p:nvCxnSpPr>
            <p:cNvPr id="133" name="直線コネクタ 132"/>
            <p:cNvCxnSpPr/>
            <p:nvPr/>
          </p:nvCxnSpPr>
          <p:spPr>
            <a:xfrm flipH="1">
              <a:off x="3140316" y="2443360"/>
              <a:ext cx="360040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4" name="円弧 133"/>
            <p:cNvSpPr/>
            <p:nvPr/>
          </p:nvSpPr>
          <p:spPr>
            <a:xfrm>
              <a:off x="3140316" y="2443360"/>
              <a:ext cx="720080" cy="720080"/>
            </a:xfrm>
            <a:prstGeom prst="arc">
              <a:avLst>
                <a:gd name="adj1" fmla="val 15998363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35" name="直線コネクタ 134"/>
            <p:cNvCxnSpPr/>
            <p:nvPr/>
          </p:nvCxnSpPr>
          <p:spPr>
            <a:xfrm>
              <a:off x="3860396" y="2790453"/>
              <a:ext cx="0" cy="2514908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36" name="直線コネクタ 135"/>
          <p:cNvCxnSpPr/>
          <p:nvPr/>
        </p:nvCxnSpPr>
        <p:spPr>
          <a:xfrm>
            <a:off x="3860396" y="2762928"/>
            <a:ext cx="0" cy="2617381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直線コネクタ 148"/>
          <p:cNvCxnSpPr/>
          <p:nvPr/>
        </p:nvCxnSpPr>
        <p:spPr>
          <a:xfrm flipH="1">
            <a:off x="3115628" y="2442871"/>
            <a:ext cx="384728" cy="489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0" name="円弧 149"/>
          <p:cNvSpPr/>
          <p:nvPr/>
        </p:nvSpPr>
        <p:spPr>
          <a:xfrm>
            <a:off x="3140316" y="2442871"/>
            <a:ext cx="720080" cy="720080"/>
          </a:xfrm>
          <a:prstGeom prst="arc">
            <a:avLst>
              <a:gd name="adj1" fmla="val 16115073"/>
              <a:gd name="adj2" fmla="val 0"/>
            </a:avLst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/>
          <p:nvPr/>
        </p:nvCxnSpPr>
        <p:spPr>
          <a:xfrm>
            <a:off x="2597639" y="4575142"/>
            <a:ext cx="547873" cy="0"/>
          </a:xfrm>
          <a:prstGeom prst="line">
            <a:avLst/>
          </a:prstGeom>
          <a:ln w="25400">
            <a:solidFill>
              <a:schemeClr val="tx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1898902" y="4340626"/>
            <a:ext cx="84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</a:t>
            </a:r>
          </a:p>
          <a:p>
            <a:r>
              <a:rPr lang="en-US" altLang="ja-JP" sz="12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</a:t>
            </a:r>
            <a:endParaRPr lang="ja-JP" altLang="en-US" sz="12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86" name="正方形/長方形 185"/>
          <p:cNvSpPr/>
          <p:nvPr/>
        </p:nvSpPr>
        <p:spPr>
          <a:xfrm>
            <a:off x="5880588" y="4941264"/>
            <a:ext cx="360000" cy="864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9" name="直線コネクタ 188"/>
          <p:cNvCxnSpPr/>
          <p:nvPr/>
        </p:nvCxnSpPr>
        <p:spPr>
          <a:xfrm>
            <a:off x="5788136" y="5822344"/>
            <a:ext cx="547873" cy="0"/>
          </a:xfrm>
          <a:prstGeom prst="line">
            <a:avLst/>
          </a:prstGeom>
          <a:ln w="254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0" name="テキスト ボックス 189"/>
          <p:cNvSpPr txBox="1"/>
          <p:nvPr/>
        </p:nvSpPr>
        <p:spPr>
          <a:xfrm>
            <a:off x="5652120" y="5816297"/>
            <a:ext cx="8402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</a:t>
            </a:r>
            <a:endParaRPr lang="ja-JP" altLang="en-US" sz="12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92" name="正方形/長方形 191"/>
          <p:cNvSpPr/>
          <p:nvPr/>
        </p:nvSpPr>
        <p:spPr>
          <a:xfrm>
            <a:off x="2691575" y="4604101"/>
            <a:ext cx="360000" cy="86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7" name="正方形/長方形 196"/>
          <p:cNvSpPr/>
          <p:nvPr/>
        </p:nvSpPr>
        <p:spPr>
          <a:xfrm>
            <a:off x="2691575" y="5466793"/>
            <a:ext cx="360000" cy="21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8" name="正方形/長方形 197"/>
          <p:cNvSpPr/>
          <p:nvPr/>
        </p:nvSpPr>
        <p:spPr>
          <a:xfrm>
            <a:off x="5880588" y="4725264"/>
            <a:ext cx="360000" cy="216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4" name="二等辺三角形 193"/>
          <p:cNvSpPr>
            <a:spLocks noChangeAspect="1"/>
          </p:cNvSpPr>
          <p:nvPr/>
        </p:nvSpPr>
        <p:spPr>
          <a:xfrm rot="16200000" flipH="1">
            <a:off x="6229352" y="4659904"/>
            <a:ext cx="125280" cy="108000"/>
          </a:xfrm>
          <a:prstGeom prst="triangl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二等辺三角形 17"/>
          <p:cNvSpPr>
            <a:spLocks noChangeAspect="1"/>
          </p:cNvSpPr>
          <p:nvPr/>
        </p:nvSpPr>
        <p:spPr>
          <a:xfrm rot="5400000">
            <a:off x="2573520" y="5633256"/>
            <a:ext cx="125280" cy="108000"/>
          </a:xfrm>
          <a:prstGeom prst="triangl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02" name="グループ化 201"/>
          <p:cNvGrpSpPr/>
          <p:nvPr/>
        </p:nvGrpSpPr>
        <p:grpSpPr>
          <a:xfrm>
            <a:off x="6708806" y="3395171"/>
            <a:ext cx="463383" cy="116188"/>
            <a:chOff x="6876256" y="1126283"/>
            <a:chExt cx="463383" cy="116188"/>
          </a:xfrm>
        </p:grpSpPr>
        <p:sp>
          <p:nvSpPr>
            <p:cNvPr id="203" name="片側の 2 つの角を丸めた四角形 202"/>
            <p:cNvSpPr/>
            <p:nvPr/>
          </p:nvSpPr>
          <p:spPr>
            <a:xfrm>
              <a:off x="7020012" y="1126283"/>
              <a:ext cx="175871" cy="70469"/>
            </a:xfrm>
            <a:prstGeom prst="round2Same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4" name="正方形/長方形 203"/>
            <p:cNvSpPr/>
            <p:nvPr/>
          </p:nvSpPr>
          <p:spPr>
            <a:xfrm>
              <a:off x="6876256" y="1196752"/>
              <a:ext cx="463383" cy="45719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05" name="テキスト ボックス 204"/>
          <p:cNvSpPr txBox="1"/>
          <p:nvPr/>
        </p:nvSpPr>
        <p:spPr>
          <a:xfrm>
            <a:off x="5767281" y="620688"/>
            <a:ext cx="1050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gauge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(Pressure)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06" name="テキスト ボックス 205"/>
          <p:cNvSpPr txBox="1"/>
          <p:nvPr/>
        </p:nvSpPr>
        <p:spPr>
          <a:xfrm>
            <a:off x="6297241" y="3073789"/>
            <a:ext cx="1261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gauge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(Negative pressure)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211" name="グループ化 210"/>
          <p:cNvGrpSpPr/>
          <p:nvPr/>
        </p:nvGrpSpPr>
        <p:grpSpPr>
          <a:xfrm>
            <a:off x="6060734" y="980728"/>
            <a:ext cx="463383" cy="116188"/>
            <a:chOff x="6876256" y="1126283"/>
            <a:chExt cx="463383" cy="116188"/>
          </a:xfrm>
        </p:grpSpPr>
        <p:sp>
          <p:nvSpPr>
            <p:cNvPr id="212" name="片側の 2 つの角を丸めた四角形 211"/>
            <p:cNvSpPr/>
            <p:nvPr/>
          </p:nvSpPr>
          <p:spPr>
            <a:xfrm>
              <a:off x="7020012" y="1126283"/>
              <a:ext cx="175871" cy="70469"/>
            </a:xfrm>
            <a:prstGeom prst="round2Same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3" name="正方形/長方形 212"/>
            <p:cNvSpPr/>
            <p:nvPr/>
          </p:nvSpPr>
          <p:spPr>
            <a:xfrm>
              <a:off x="6876256" y="1196752"/>
              <a:ext cx="463383" cy="45719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7" name="円弧 226"/>
          <p:cNvSpPr>
            <a:spLocks noChangeAspect="1"/>
          </p:cNvSpPr>
          <p:nvPr/>
        </p:nvSpPr>
        <p:spPr>
          <a:xfrm>
            <a:off x="6012200" y="2614036"/>
            <a:ext cx="360000" cy="360000"/>
          </a:xfrm>
          <a:prstGeom prst="arc">
            <a:avLst>
              <a:gd name="adj1" fmla="val 16697955"/>
              <a:gd name="adj2" fmla="val 274654"/>
            </a:avLst>
          </a:prstGeom>
          <a:ln w="2032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8" name="直線コネクタ 227"/>
          <p:cNvCxnSpPr/>
          <p:nvPr/>
        </p:nvCxnSpPr>
        <p:spPr>
          <a:xfrm>
            <a:off x="6372200" y="2800998"/>
            <a:ext cx="0" cy="730370"/>
          </a:xfrm>
          <a:prstGeom prst="line">
            <a:avLst/>
          </a:prstGeom>
          <a:ln w="2032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0" name="直線コネクタ 229"/>
          <p:cNvCxnSpPr/>
          <p:nvPr/>
        </p:nvCxnSpPr>
        <p:spPr>
          <a:xfrm>
            <a:off x="6214022" y="2505591"/>
            <a:ext cx="0" cy="120928"/>
          </a:xfrm>
          <a:prstGeom prst="line">
            <a:avLst/>
          </a:prstGeom>
          <a:ln w="254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0" name="円弧 209"/>
          <p:cNvSpPr>
            <a:spLocks noChangeAspect="1"/>
          </p:cNvSpPr>
          <p:nvPr/>
        </p:nvSpPr>
        <p:spPr>
          <a:xfrm rot="16200000">
            <a:off x="5940152" y="3171067"/>
            <a:ext cx="360000" cy="360000"/>
          </a:xfrm>
          <a:prstGeom prst="arc">
            <a:avLst>
              <a:gd name="adj1" fmla="val 16082837"/>
              <a:gd name="adj2" fmla="val 106457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14" name="グループ化 213"/>
          <p:cNvGrpSpPr/>
          <p:nvPr/>
        </p:nvGrpSpPr>
        <p:grpSpPr>
          <a:xfrm>
            <a:off x="5803320" y="2512272"/>
            <a:ext cx="360000" cy="816512"/>
            <a:chOff x="5742266" y="2428960"/>
            <a:chExt cx="360000" cy="816512"/>
          </a:xfrm>
        </p:grpSpPr>
        <p:pic>
          <p:nvPicPr>
            <p:cNvPr id="219" name="図 21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 flipV="1">
              <a:off x="5742266" y="2484496"/>
              <a:ext cx="360000" cy="760976"/>
            </a:xfrm>
            <a:prstGeom prst="rect">
              <a:avLst/>
            </a:prstGeom>
          </p:spPr>
        </p:pic>
        <p:sp>
          <p:nvSpPr>
            <p:cNvPr id="221" name="片側の 2 つの角を丸めた四角形 220"/>
            <p:cNvSpPr/>
            <p:nvPr/>
          </p:nvSpPr>
          <p:spPr>
            <a:xfrm>
              <a:off x="5821719" y="2428960"/>
              <a:ext cx="119908" cy="12921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2" name="角丸四角形 221"/>
          <p:cNvSpPr>
            <a:spLocks/>
          </p:cNvSpPr>
          <p:nvPr/>
        </p:nvSpPr>
        <p:spPr>
          <a:xfrm rot="5400000">
            <a:off x="5762727" y="2827105"/>
            <a:ext cx="360000" cy="6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" name="角丸四角形 214"/>
          <p:cNvSpPr/>
          <p:nvPr/>
        </p:nvSpPr>
        <p:spPr>
          <a:xfrm>
            <a:off x="7472417" y="1710857"/>
            <a:ext cx="387358" cy="67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/>
          <p:cNvGrpSpPr/>
          <p:nvPr/>
        </p:nvGrpSpPr>
        <p:grpSpPr>
          <a:xfrm>
            <a:off x="6601678" y="932062"/>
            <a:ext cx="2145604" cy="1260528"/>
            <a:chOff x="6506219" y="1740955"/>
            <a:chExt cx="2145604" cy="1260528"/>
          </a:xfrm>
        </p:grpSpPr>
        <p:sp>
          <p:nvSpPr>
            <p:cNvPr id="216" name="円弧 215"/>
            <p:cNvSpPr>
              <a:spLocks noChangeAspect="1"/>
            </p:cNvSpPr>
            <p:nvPr/>
          </p:nvSpPr>
          <p:spPr>
            <a:xfrm rot="5400000" flipV="1">
              <a:off x="7859775" y="2641483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17" name="直線コネクタ 216"/>
            <p:cNvCxnSpPr/>
            <p:nvPr/>
          </p:nvCxnSpPr>
          <p:spPr>
            <a:xfrm>
              <a:off x="8040052" y="3001483"/>
              <a:ext cx="611771" cy="0"/>
            </a:xfrm>
            <a:prstGeom prst="line">
              <a:avLst/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8" name="円弧 217"/>
            <p:cNvSpPr>
              <a:spLocks noChangeAspect="1"/>
            </p:cNvSpPr>
            <p:nvPr/>
          </p:nvSpPr>
          <p:spPr>
            <a:xfrm rot="5400000" flipV="1">
              <a:off x="6866219" y="2019505"/>
              <a:ext cx="540000" cy="540000"/>
            </a:xfrm>
            <a:prstGeom prst="arc">
              <a:avLst>
                <a:gd name="adj1" fmla="val 16063423"/>
                <a:gd name="adj2" fmla="val 138408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26" name="直線コネクタ 225"/>
            <p:cNvCxnSpPr/>
            <p:nvPr/>
          </p:nvCxnSpPr>
          <p:spPr>
            <a:xfrm flipV="1">
              <a:off x="6866219" y="1921440"/>
              <a:ext cx="0" cy="359031"/>
            </a:xfrm>
            <a:prstGeom prst="line">
              <a:avLst/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1" name="円弧 230"/>
            <p:cNvSpPr>
              <a:spLocks noChangeAspect="1"/>
            </p:cNvSpPr>
            <p:nvPr/>
          </p:nvSpPr>
          <p:spPr>
            <a:xfrm>
              <a:off x="6506219" y="1740955"/>
              <a:ext cx="360000" cy="360000"/>
            </a:xfrm>
            <a:prstGeom prst="arc">
              <a:avLst>
                <a:gd name="adj1" fmla="val 10656660"/>
                <a:gd name="adj2" fmla="val 102208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32" name="テキスト ボックス 231"/>
          <p:cNvSpPr txBox="1"/>
          <p:nvPr/>
        </p:nvSpPr>
        <p:spPr>
          <a:xfrm>
            <a:off x="5102982" y="6317610"/>
            <a:ext cx="85151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Ink Pump</a:t>
            </a:r>
            <a:endParaRPr kumimoji="1" lang="ja-JP" altLang="en-US" sz="1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pSp>
        <p:nvGrpSpPr>
          <p:cNvPr id="34" name="グループ化 33"/>
          <p:cNvGrpSpPr/>
          <p:nvPr/>
        </p:nvGrpSpPr>
        <p:grpSpPr>
          <a:xfrm>
            <a:off x="4219001" y="3653541"/>
            <a:ext cx="1729827" cy="1080000"/>
            <a:chOff x="4369071" y="3807075"/>
            <a:chExt cx="1729827" cy="1080000"/>
          </a:xfrm>
        </p:grpSpPr>
        <p:sp>
          <p:nvSpPr>
            <p:cNvPr id="250" name="円弧 249"/>
            <p:cNvSpPr>
              <a:spLocks noChangeAspect="1"/>
            </p:cNvSpPr>
            <p:nvPr/>
          </p:nvSpPr>
          <p:spPr>
            <a:xfrm flipH="1">
              <a:off x="4369071" y="4347075"/>
              <a:ext cx="540000" cy="540000"/>
            </a:xfrm>
            <a:prstGeom prst="arc">
              <a:avLst>
                <a:gd name="adj1" fmla="val 16072467"/>
                <a:gd name="adj2" fmla="val 0"/>
              </a:avLst>
            </a:prstGeom>
            <a:ln w="2032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51" name="直線コネクタ 250"/>
            <p:cNvCxnSpPr/>
            <p:nvPr/>
          </p:nvCxnSpPr>
          <p:spPr>
            <a:xfrm>
              <a:off x="4625219" y="4347075"/>
              <a:ext cx="1230786" cy="0"/>
            </a:xfrm>
            <a:prstGeom prst="line">
              <a:avLst/>
            </a:prstGeom>
            <a:ln w="2032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2" name="円弧 251"/>
            <p:cNvSpPr>
              <a:spLocks noChangeAspect="1"/>
            </p:cNvSpPr>
            <p:nvPr/>
          </p:nvSpPr>
          <p:spPr>
            <a:xfrm rot="5400000">
              <a:off x="5558898" y="3807075"/>
              <a:ext cx="540000" cy="540000"/>
            </a:xfrm>
            <a:prstGeom prst="arc">
              <a:avLst>
                <a:gd name="adj1" fmla="val 15586547"/>
                <a:gd name="adj2" fmla="val 126361"/>
              </a:avLst>
            </a:prstGeom>
            <a:ln w="2032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53" name="正方形/長方形 252"/>
          <p:cNvSpPr/>
          <p:nvPr/>
        </p:nvSpPr>
        <p:spPr>
          <a:xfrm>
            <a:off x="5880588" y="4527625"/>
            <a:ext cx="360000" cy="180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4" name="正方形/長方形 253"/>
          <p:cNvSpPr/>
          <p:nvPr/>
        </p:nvSpPr>
        <p:spPr>
          <a:xfrm>
            <a:off x="2691575" y="5700922"/>
            <a:ext cx="360000" cy="1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5" name="テキスト ボックス 254"/>
          <p:cNvSpPr txBox="1"/>
          <p:nvPr/>
        </p:nvSpPr>
        <p:spPr>
          <a:xfrm>
            <a:off x="2389064" y="5893241"/>
            <a:ext cx="9669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700" b="1" dirty="0">
                <a:solidFill>
                  <a:srgbClr val="FF0000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Excess</a:t>
            </a:r>
          </a:p>
          <a:p>
            <a:pPr algn="ctr"/>
            <a:r>
              <a:rPr lang="en-US" altLang="ja-JP" sz="700" b="1" dirty="0">
                <a:solidFill>
                  <a:srgbClr val="FF0000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  <a:endParaRPr lang="ja-JP" altLang="en-US" sz="700" b="1" dirty="0">
              <a:solidFill>
                <a:srgbClr val="FF0000"/>
              </a:solidFill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56" name="テキスト ボックス 255"/>
          <p:cNvSpPr txBox="1"/>
          <p:nvPr/>
        </p:nvSpPr>
        <p:spPr>
          <a:xfrm>
            <a:off x="5775211" y="4221088"/>
            <a:ext cx="5677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700" b="1" dirty="0">
                <a:solidFill>
                  <a:srgbClr val="FF0000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Excess</a:t>
            </a:r>
          </a:p>
          <a:p>
            <a:pPr algn="ctr"/>
            <a:r>
              <a:rPr lang="en-US" altLang="ja-JP" sz="700" b="1" dirty="0">
                <a:solidFill>
                  <a:srgbClr val="FF0000"/>
                </a:solidFill>
                <a:latin typeface="Arial" pitchFamily="34" charset="0"/>
                <a:ea typeface="メイリオ" pitchFamily="50" charset="-128"/>
                <a:cs typeface="Arial" pitchFamily="34" charset="0"/>
              </a:rPr>
              <a:t>Pressure</a:t>
            </a:r>
            <a:endParaRPr lang="ja-JP" altLang="en-US" sz="700" b="1" dirty="0">
              <a:solidFill>
                <a:srgbClr val="FF0000"/>
              </a:solidFill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270" name="グループ化 269"/>
          <p:cNvGrpSpPr/>
          <p:nvPr/>
        </p:nvGrpSpPr>
        <p:grpSpPr>
          <a:xfrm>
            <a:off x="6659733" y="1467209"/>
            <a:ext cx="681495" cy="1091023"/>
            <a:chOff x="6659733" y="1467209"/>
            <a:chExt cx="681495" cy="1091023"/>
          </a:xfrm>
        </p:grpSpPr>
        <p:cxnSp>
          <p:nvCxnSpPr>
            <p:cNvPr id="271" name="直線コネクタ 270"/>
            <p:cNvCxnSpPr/>
            <p:nvPr/>
          </p:nvCxnSpPr>
          <p:spPr>
            <a:xfrm>
              <a:off x="6659733" y="1467209"/>
              <a:ext cx="0" cy="907791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2" name="円弧 271"/>
            <p:cNvSpPr>
              <a:spLocks noChangeAspect="1"/>
            </p:cNvSpPr>
            <p:nvPr/>
          </p:nvSpPr>
          <p:spPr>
            <a:xfrm rot="5400000" flipV="1">
              <a:off x="6659733" y="2198232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73" name="直線コネクタ 272"/>
            <p:cNvCxnSpPr/>
            <p:nvPr/>
          </p:nvCxnSpPr>
          <p:spPr>
            <a:xfrm>
              <a:off x="6840380" y="2558232"/>
              <a:ext cx="500848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74" name="グループ化 273"/>
          <p:cNvGrpSpPr/>
          <p:nvPr/>
        </p:nvGrpSpPr>
        <p:grpSpPr>
          <a:xfrm>
            <a:off x="6657678" y="3883414"/>
            <a:ext cx="683550" cy="1075731"/>
            <a:chOff x="6657678" y="3716538"/>
            <a:chExt cx="683550" cy="1075731"/>
          </a:xfrm>
        </p:grpSpPr>
        <p:cxnSp>
          <p:nvCxnSpPr>
            <p:cNvPr id="275" name="直線コネクタ 274"/>
            <p:cNvCxnSpPr/>
            <p:nvPr/>
          </p:nvCxnSpPr>
          <p:spPr>
            <a:xfrm>
              <a:off x="6657820" y="3716538"/>
              <a:ext cx="0" cy="892971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6" name="円弧 275"/>
            <p:cNvSpPr>
              <a:spLocks noChangeAspect="1"/>
            </p:cNvSpPr>
            <p:nvPr/>
          </p:nvSpPr>
          <p:spPr>
            <a:xfrm rot="5400000" flipV="1">
              <a:off x="6657678" y="4432269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77" name="直線コネクタ 276"/>
            <p:cNvCxnSpPr/>
            <p:nvPr/>
          </p:nvCxnSpPr>
          <p:spPr>
            <a:xfrm>
              <a:off x="6840380" y="4792269"/>
              <a:ext cx="500848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78" name="直線コネクタ 277"/>
          <p:cNvCxnSpPr/>
          <p:nvPr/>
        </p:nvCxnSpPr>
        <p:spPr>
          <a:xfrm>
            <a:off x="7944280" y="2558171"/>
            <a:ext cx="804184" cy="0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9" name="直線コネクタ 278"/>
          <p:cNvCxnSpPr/>
          <p:nvPr/>
        </p:nvCxnSpPr>
        <p:spPr>
          <a:xfrm>
            <a:off x="7941950" y="4959145"/>
            <a:ext cx="804184" cy="0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0" name="テキスト ボックス 279"/>
          <p:cNvSpPr txBox="1"/>
          <p:nvPr/>
        </p:nvSpPr>
        <p:spPr>
          <a:xfrm>
            <a:off x="7181069" y="2132856"/>
            <a:ext cx="89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control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81" name="テキスト ボックス 280"/>
          <p:cNvSpPr txBox="1"/>
          <p:nvPr/>
        </p:nvSpPr>
        <p:spPr>
          <a:xfrm>
            <a:off x="7077360" y="4546665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control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cxnSp>
        <p:nvCxnSpPr>
          <p:cNvPr id="282" name="直線コネクタ 281"/>
          <p:cNvCxnSpPr/>
          <p:nvPr/>
        </p:nvCxnSpPr>
        <p:spPr>
          <a:xfrm>
            <a:off x="6659733" y="1466852"/>
            <a:ext cx="0" cy="904932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3" name="円弧 282"/>
          <p:cNvSpPr>
            <a:spLocks noChangeAspect="1"/>
          </p:cNvSpPr>
          <p:nvPr/>
        </p:nvSpPr>
        <p:spPr>
          <a:xfrm rot="5400000" flipV="1">
            <a:off x="6659733" y="2198028"/>
            <a:ext cx="360000" cy="360000"/>
          </a:xfrm>
          <a:prstGeom prst="arc">
            <a:avLst>
              <a:gd name="adj1" fmla="val 160634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4" name="直線コネクタ 283"/>
          <p:cNvCxnSpPr/>
          <p:nvPr/>
        </p:nvCxnSpPr>
        <p:spPr>
          <a:xfrm>
            <a:off x="6844774" y="2558028"/>
            <a:ext cx="500848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5" name="直線コネクタ 284"/>
          <p:cNvCxnSpPr/>
          <p:nvPr/>
        </p:nvCxnSpPr>
        <p:spPr>
          <a:xfrm>
            <a:off x="7944280" y="2558171"/>
            <a:ext cx="772123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7" name="直線コネクタ 286"/>
          <p:cNvCxnSpPr/>
          <p:nvPr/>
        </p:nvCxnSpPr>
        <p:spPr>
          <a:xfrm>
            <a:off x="6657619" y="3885104"/>
            <a:ext cx="0" cy="892971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8" name="円弧 287"/>
          <p:cNvSpPr>
            <a:spLocks noChangeAspect="1"/>
          </p:cNvSpPr>
          <p:nvPr/>
        </p:nvSpPr>
        <p:spPr>
          <a:xfrm rot="5400000" flipV="1">
            <a:off x="6658334" y="4595488"/>
            <a:ext cx="360000" cy="360000"/>
          </a:xfrm>
          <a:prstGeom prst="arc">
            <a:avLst>
              <a:gd name="adj1" fmla="val 160634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9" name="直線コネクタ 288"/>
          <p:cNvCxnSpPr/>
          <p:nvPr/>
        </p:nvCxnSpPr>
        <p:spPr>
          <a:xfrm>
            <a:off x="6841036" y="4955488"/>
            <a:ext cx="500848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0" name="直線コネクタ 289"/>
          <p:cNvCxnSpPr/>
          <p:nvPr/>
        </p:nvCxnSpPr>
        <p:spPr>
          <a:xfrm>
            <a:off x="7942606" y="4955487"/>
            <a:ext cx="764017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93" name="図 29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027" y="2464637"/>
            <a:ext cx="635751" cy="504000"/>
          </a:xfrm>
          <a:prstGeom prst="rect">
            <a:avLst/>
          </a:prstGeom>
        </p:spPr>
      </p:pic>
      <p:pic>
        <p:nvPicPr>
          <p:cNvPr id="294" name="図 29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0661" y="4867662"/>
            <a:ext cx="635751" cy="504000"/>
          </a:xfrm>
          <a:prstGeom prst="rect">
            <a:avLst/>
          </a:prstGeom>
        </p:spPr>
      </p:pic>
      <p:sp>
        <p:nvSpPr>
          <p:cNvPr id="295" name="片側の 2 つの角を切り取った四角形 294"/>
          <p:cNvSpPr>
            <a:spLocks/>
          </p:cNvSpPr>
          <p:nvPr/>
        </p:nvSpPr>
        <p:spPr>
          <a:xfrm rot="16200000">
            <a:off x="7630102" y="2753738"/>
            <a:ext cx="57600" cy="1440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6" name="片側の 2 つの角を切り取った四角形 295"/>
          <p:cNvSpPr/>
          <p:nvPr/>
        </p:nvSpPr>
        <p:spPr>
          <a:xfrm rot="16200000">
            <a:off x="7614749" y="5158145"/>
            <a:ext cx="57600" cy="1440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57" name="グループ化 256"/>
          <p:cNvGrpSpPr/>
          <p:nvPr/>
        </p:nvGrpSpPr>
        <p:grpSpPr>
          <a:xfrm>
            <a:off x="688400" y="3484079"/>
            <a:ext cx="764275" cy="136594"/>
            <a:chOff x="600108" y="4196452"/>
            <a:chExt cx="764275" cy="136594"/>
          </a:xfrm>
          <a:solidFill>
            <a:schemeClr val="bg1"/>
          </a:solidFill>
        </p:grpSpPr>
        <p:grpSp>
          <p:nvGrpSpPr>
            <p:cNvPr id="258" name="グループ化 257"/>
            <p:cNvGrpSpPr/>
            <p:nvPr/>
          </p:nvGrpSpPr>
          <p:grpSpPr>
            <a:xfrm>
              <a:off x="600109" y="4261257"/>
              <a:ext cx="764274" cy="71789"/>
              <a:chOff x="687553" y="3541489"/>
              <a:chExt cx="764274" cy="71789"/>
            </a:xfrm>
            <a:grpFill/>
          </p:grpSpPr>
          <p:sp>
            <p:nvSpPr>
              <p:cNvPr id="264" name="台形 263"/>
              <p:cNvSpPr>
                <a:spLocks noChangeAspect="1"/>
              </p:cNvSpPr>
              <p:nvPr/>
            </p:nvSpPr>
            <p:spPr>
              <a:xfrm flipV="1">
                <a:off x="687553" y="3541489"/>
                <a:ext cx="116308" cy="71789"/>
              </a:xfrm>
              <a:prstGeom prst="trapezoid">
                <a:avLst>
                  <a:gd name="adj" fmla="val 4865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265" name="台形 264"/>
              <p:cNvSpPr>
                <a:spLocks noChangeAspect="1"/>
              </p:cNvSpPr>
              <p:nvPr/>
            </p:nvSpPr>
            <p:spPr>
              <a:xfrm flipV="1">
                <a:off x="1335519" y="3541489"/>
                <a:ext cx="116308" cy="71789"/>
              </a:xfrm>
              <a:prstGeom prst="trapezoid">
                <a:avLst>
                  <a:gd name="adj" fmla="val 4865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266" name="台形 265"/>
              <p:cNvSpPr>
                <a:spLocks noChangeAspect="1"/>
              </p:cNvSpPr>
              <p:nvPr/>
            </p:nvSpPr>
            <p:spPr>
              <a:xfrm flipV="1">
                <a:off x="849743" y="3541489"/>
                <a:ext cx="116308" cy="71789"/>
              </a:xfrm>
              <a:prstGeom prst="trapezoid">
                <a:avLst>
                  <a:gd name="adj" fmla="val 4865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267" name="台形 266"/>
              <p:cNvSpPr>
                <a:spLocks noChangeAspect="1"/>
              </p:cNvSpPr>
              <p:nvPr/>
            </p:nvSpPr>
            <p:spPr>
              <a:xfrm flipV="1">
                <a:off x="1012384" y="3541489"/>
                <a:ext cx="116308" cy="71789"/>
              </a:xfrm>
              <a:prstGeom prst="trapezoid">
                <a:avLst>
                  <a:gd name="adj" fmla="val 4865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269" name="台形 268"/>
              <p:cNvSpPr>
                <a:spLocks noChangeAspect="1"/>
              </p:cNvSpPr>
              <p:nvPr/>
            </p:nvSpPr>
            <p:spPr>
              <a:xfrm flipV="1">
                <a:off x="1173549" y="3541489"/>
                <a:ext cx="116308" cy="71789"/>
              </a:xfrm>
              <a:prstGeom prst="trapezoid">
                <a:avLst>
                  <a:gd name="adj" fmla="val 4865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  <p:sp>
          <p:nvSpPr>
            <p:cNvPr id="259" name="円/楕円 258"/>
            <p:cNvSpPr/>
            <p:nvPr/>
          </p:nvSpPr>
          <p:spPr>
            <a:xfrm>
              <a:off x="600108" y="4196452"/>
              <a:ext cx="113312" cy="113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0" name="円/楕円 259"/>
            <p:cNvSpPr/>
            <p:nvPr/>
          </p:nvSpPr>
          <p:spPr>
            <a:xfrm>
              <a:off x="763782" y="4196452"/>
              <a:ext cx="113312" cy="113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1" name="円/楕円 260"/>
            <p:cNvSpPr/>
            <p:nvPr/>
          </p:nvSpPr>
          <p:spPr>
            <a:xfrm>
              <a:off x="925074" y="4196452"/>
              <a:ext cx="113312" cy="113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2" name="円/楕円 261"/>
            <p:cNvSpPr/>
            <p:nvPr/>
          </p:nvSpPr>
          <p:spPr>
            <a:xfrm>
              <a:off x="1087638" y="4196452"/>
              <a:ext cx="113312" cy="113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3" name="円/楕円 262"/>
            <p:cNvSpPr/>
            <p:nvPr/>
          </p:nvSpPr>
          <p:spPr>
            <a:xfrm>
              <a:off x="1250038" y="4196452"/>
              <a:ext cx="113312" cy="113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7" name="グループ化 296"/>
          <p:cNvGrpSpPr/>
          <p:nvPr/>
        </p:nvGrpSpPr>
        <p:grpSpPr>
          <a:xfrm>
            <a:off x="2210043" y="3484079"/>
            <a:ext cx="764275" cy="136594"/>
            <a:chOff x="600108" y="4196452"/>
            <a:chExt cx="764275" cy="136594"/>
          </a:xfrm>
          <a:solidFill>
            <a:schemeClr val="bg1"/>
          </a:solidFill>
        </p:grpSpPr>
        <p:grpSp>
          <p:nvGrpSpPr>
            <p:cNvPr id="298" name="グループ化 297"/>
            <p:cNvGrpSpPr/>
            <p:nvPr/>
          </p:nvGrpSpPr>
          <p:grpSpPr>
            <a:xfrm>
              <a:off x="600109" y="4261257"/>
              <a:ext cx="764274" cy="71789"/>
              <a:chOff x="687553" y="3541489"/>
              <a:chExt cx="764274" cy="71789"/>
            </a:xfrm>
            <a:grpFill/>
          </p:grpSpPr>
          <p:sp>
            <p:nvSpPr>
              <p:cNvPr id="318" name="台形 317"/>
              <p:cNvSpPr>
                <a:spLocks noChangeAspect="1"/>
              </p:cNvSpPr>
              <p:nvPr/>
            </p:nvSpPr>
            <p:spPr>
              <a:xfrm flipV="1">
                <a:off x="687553" y="3541489"/>
                <a:ext cx="116308" cy="71789"/>
              </a:xfrm>
              <a:prstGeom prst="trapezoid">
                <a:avLst>
                  <a:gd name="adj" fmla="val 4865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319" name="台形 318"/>
              <p:cNvSpPr>
                <a:spLocks noChangeAspect="1"/>
              </p:cNvSpPr>
              <p:nvPr/>
            </p:nvSpPr>
            <p:spPr>
              <a:xfrm flipV="1">
                <a:off x="1335519" y="3541489"/>
                <a:ext cx="116308" cy="71789"/>
              </a:xfrm>
              <a:prstGeom prst="trapezoid">
                <a:avLst>
                  <a:gd name="adj" fmla="val 4865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320" name="台形 319"/>
              <p:cNvSpPr>
                <a:spLocks noChangeAspect="1"/>
              </p:cNvSpPr>
              <p:nvPr/>
            </p:nvSpPr>
            <p:spPr>
              <a:xfrm flipV="1">
                <a:off x="849743" y="3541489"/>
                <a:ext cx="116308" cy="71789"/>
              </a:xfrm>
              <a:prstGeom prst="trapezoid">
                <a:avLst>
                  <a:gd name="adj" fmla="val 4865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321" name="台形 320"/>
              <p:cNvSpPr>
                <a:spLocks noChangeAspect="1"/>
              </p:cNvSpPr>
              <p:nvPr/>
            </p:nvSpPr>
            <p:spPr>
              <a:xfrm flipV="1">
                <a:off x="1012384" y="3541489"/>
                <a:ext cx="116308" cy="71789"/>
              </a:xfrm>
              <a:prstGeom prst="trapezoid">
                <a:avLst>
                  <a:gd name="adj" fmla="val 4865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322" name="台形 321"/>
              <p:cNvSpPr>
                <a:spLocks noChangeAspect="1"/>
              </p:cNvSpPr>
              <p:nvPr/>
            </p:nvSpPr>
            <p:spPr>
              <a:xfrm flipV="1">
                <a:off x="1173549" y="3541489"/>
                <a:ext cx="116308" cy="71789"/>
              </a:xfrm>
              <a:prstGeom prst="trapezoid">
                <a:avLst>
                  <a:gd name="adj" fmla="val 4865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  <p:sp>
          <p:nvSpPr>
            <p:cNvPr id="308" name="円/楕円 307"/>
            <p:cNvSpPr/>
            <p:nvPr/>
          </p:nvSpPr>
          <p:spPr>
            <a:xfrm>
              <a:off x="600108" y="4196452"/>
              <a:ext cx="113312" cy="113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9" name="円/楕円 308"/>
            <p:cNvSpPr/>
            <p:nvPr/>
          </p:nvSpPr>
          <p:spPr>
            <a:xfrm>
              <a:off x="763782" y="4196452"/>
              <a:ext cx="113312" cy="113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4" name="円/楕円 313"/>
            <p:cNvSpPr/>
            <p:nvPr/>
          </p:nvSpPr>
          <p:spPr>
            <a:xfrm>
              <a:off x="925074" y="4196452"/>
              <a:ext cx="113312" cy="113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6" name="円/楕円 315"/>
            <p:cNvSpPr/>
            <p:nvPr/>
          </p:nvSpPr>
          <p:spPr>
            <a:xfrm>
              <a:off x="1087638" y="4196452"/>
              <a:ext cx="113312" cy="113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7" name="円/楕円 316"/>
            <p:cNvSpPr/>
            <p:nvPr/>
          </p:nvSpPr>
          <p:spPr>
            <a:xfrm>
              <a:off x="1250038" y="4196452"/>
              <a:ext cx="113312" cy="113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" name="テキスト ボックス 3"/>
          <p:cNvSpPr txBox="1"/>
          <p:nvPr/>
        </p:nvSpPr>
        <p:spPr>
          <a:xfrm>
            <a:off x="5862094" y="4437112"/>
            <a:ext cx="3882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+9</a:t>
            </a:r>
            <a:endParaRPr kumimoji="1" lang="ja-JP" altLang="en-US" sz="1400" b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3" name="テキスト ボックス 322"/>
          <p:cNvSpPr txBox="1"/>
          <p:nvPr/>
        </p:nvSpPr>
        <p:spPr>
          <a:xfrm>
            <a:off x="2649622" y="5661248"/>
            <a:ext cx="442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-10</a:t>
            </a:r>
            <a:endParaRPr kumimoji="1" lang="ja-JP" altLang="en-US" sz="1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5" name="ストライプ矢印 344"/>
          <p:cNvSpPr/>
          <p:nvPr/>
        </p:nvSpPr>
        <p:spPr>
          <a:xfrm rot="5400000">
            <a:off x="2647660" y="2386054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0" name="ストライプ矢印 349"/>
          <p:cNvSpPr/>
          <p:nvPr/>
        </p:nvSpPr>
        <p:spPr>
          <a:xfrm rot="5400000">
            <a:off x="2647660" y="2920442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1" name="ストライプ矢印 350"/>
          <p:cNvSpPr/>
          <p:nvPr/>
        </p:nvSpPr>
        <p:spPr>
          <a:xfrm rot="16200000" flipV="1">
            <a:off x="2433855" y="2905384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2" name="ストライプ矢印 351"/>
          <p:cNvSpPr/>
          <p:nvPr/>
        </p:nvSpPr>
        <p:spPr>
          <a:xfrm rot="16200000" flipV="1">
            <a:off x="2433855" y="2522395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0" name="片側の 2 つの角を丸めた四角形 359"/>
          <p:cNvSpPr/>
          <p:nvPr/>
        </p:nvSpPr>
        <p:spPr>
          <a:xfrm>
            <a:off x="4590288" y="4910487"/>
            <a:ext cx="965184" cy="281329"/>
          </a:xfrm>
          <a:prstGeom prst="round2SameRect">
            <a:avLst>
              <a:gd name="adj1" fmla="val 0"/>
              <a:gd name="adj2" fmla="val 980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51" name="グループ化 150"/>
          <p:cNvGrpSpPr/>
          <p:nvPr/>
        </p:nvGrpSpPr>
        <p:grpSpPr>
          <a:xfrm>
            <a:off x="3120390" y="2276872"/>
            <a:ext cx="1955666" cy="3087456"/>
            <a:chOff x="3120390" y="2258699"/>
            <a:chExt cx="1955666" cy="3087456"/>
          </a:xfrm>
        </p:grpSpPr>
        <p:sp>
          <p:nvSpPr>
            <p:cNvPr id="152" name="円弧 151"/>
            <p:cNvSpPr/>
            <p:nvPr/>
          </p:nvSpPr>
          <p:spPr>
            <a:xfrm>
              <a:off x="4355976" y="2258699"/>
              <a:ext cx="720080" cy="720080"/>
            </a:xfrm>
            <a:prstGeom prst="arc">
              <a:avLst>
                <a:gd name="adj1" fmla="val 15998363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53" name="直線コネクタ 152"/>
            <p:cNvCxnSpPr/>
            <p:nvPr/>
          </p:nvCxnSpPr>
          <p:spPr>
            <a:xfrm flipH="1">
              <a:off x="3120390" y="2258699"/>
              <a:ext cx="1585040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>
              <a:off x="5076056" y="2616911"/>
              <a:ext cx="0" cy="2729244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5" name="直線コネクタ 154"/>
          <p:cNvCxnSpPr/>
          <p:nvPr/>
        </p:nvCxnSpPr>
        <p:spPr>
          <a:xfrm>
            <a:off x="5076771" y="2632185"/>
            <a:ext cx="0" cy="2759154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6" name="円弧 155"/>
          <p:cNvSpPr/>
          <p:nvPr/>
        </p:nvSpPr>
        <p:spPr>
          <a:xfrm>
            <a:off x="4356691" y="2279140"/>
            <a:ext cx="720080" cy="720080"/>
          </a:xfrm>
          <a:prstGeom prst="arc">
            <a:avLst>
              <a:gd name="adj1" fmla="val 16024316"/>
              <a:gd name="adj2" fmla="val 0"/>
            </a:avLst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7" name="直線コネクタ 156"/>
          <p:cNvCxnSpPr/>
          <p:nvPr/>
        </p:nvCxnSpPr>
        <p:spPr>
          <a:xfrm flipH="1">
            <a:off x="3120390" y="2279068"/>
            <a:ext cx="1581582" cy="0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ストライプ矢印 7"/>
          <p:cNvSpPr/>
          <p:nvPr/>
        </p:nvSpPr>
        <p:spPr>
          <a:xfrm rot="16200000">
            <a:off x="5026858" y="5209640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5" name="ストライプ矢印 324"/>
          <p:cNvSpPr/>
          <p:nvPr/>
        </p:nvSpPr>
        <p:spPr>
          <a:xfrm rot="16200000">
            <a:off x="5026858" y="4723970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6" name="ストライプ矢印 325"/>
          <p:cNvSpPr/>
          <p:nvPr/>
        </p:nvSpPr>
        <p:spPr>
          <a:xfrm rot="16200000">
            <a:off x="5026858" y="4238298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7" name="ストライプ矢印 326"/>
          <p:cNvSpPr/>
          <p:nvPr/>
        </p:nvSpPr>
        <p:spPr>
          <a:xfrm rot="16200000">
            <a:off x="5022967" y="3752626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9" name="ストライプ矢印 328"/>
          <p:cNvSpPr/>
          <p:nvPr/>
        </p:nvSpPr>
        <p:spPr>
          <a:xfrm rot="16200000">
            <a:off x="5022967" y="3266954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1" name="ストライプ矢印 330"/>
          <p:cNvSpPr/>
          <p:nvPr/>
        </p:nvSpPr>
        <p:spPr>
          <a:xfrm rot="16200000">
            <a:off x="5022967" y="2781282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3" name="ストライプ矢印 332"/>
          <p:cNvSpPr/>
          <p:nvPr/>
        </p:nvSpPr>
        <p:spPr>
          <a:xfrm rot="13500000">
            <a:off x="4939202" y="2368093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4" name="ストライプ矢印 333"/>
          <p:cNvSpPr/>
          <p:nvPr/>
        </p:nvSpPr>
        <p:spPr>
          <a:xfrm rot="10800000">
            <a:off x="4512735" y="2237616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5" name="ストライプ矢印 334"/>
          <p:cNvSpPr/>
          <p:nvPr/>
        </p:nvSpPr>
        <p:spPr>
          <a:xfrm rot="10800000">
            <a:off x="4070573" y="2235217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6" name="ストライプ矢印 335"/>
          <p:cNvSpPr/>
          <p:nvPr/>
        </p:nvSpPr>
        <p:spPr>
          <a:xfrm rot="10800000">
            <a:off x="3585983" y="2235217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7" name="ストライプ矢印 336"/>
          <p:cNvSpPr/>
          <p:nvPr/>
        </p:nvSpPr>
        <p:spPr>
          <a:xfrm rot="10800000">
            <a:off x="3131246" y="2237616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3" name="ストライプ矢印 352"/>
          <p:cNvSpPr/>
          <p:nvPr/>
        </p:nvSpPr>
        <p:spPr>
          <a:xfrm flipV="1">
            <a:off x="3126876" y="2401705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4" name="ストライプ矢印 353"/>
          <p:cNvSpPr/>
          <p:nvPr/>
        </p:nvSpPr>
        <p:spPr>
          <a:xfrm rot="2700000">
            <a:off x="3706907" y="2506574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5" name="ストライプ矢印 354"/>
          <p:cNvSpPr/>
          <p:nvPr/>
        </p:nvSpPr>
        <p:spPr>
          <a:xfrm rot="5400000">
            <a:off x="3810483" y="2980897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6" name="ストライプ矢印 355"/>
          <p:cNvSpPr/>
          <p:nvPr/>
        </p:nvSpPr>
        <p:spPr>
          <a:xfrm rot="5400000">
            <a:off x="3810484" y="3534123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7" name="ストライプ矢印 356"/>
          <p:cNvSpPr/>
          <p:nvPr/>
        </p:nvSpPr>
        <p:spPr>
          <a:xfrm rot="5400000">
            <a:off x="3810484" y="4087349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8" name="ストライプ矢印 357"/>
          <p:cNvSpPr/>
          <p:nvPr/>
        </p:nvSpPr>
        <p:spPr>
          <a:xfrm rot="5400000">
            <a:off x="3810876" y="4640575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9" name="ストライプ矢印 358"/>
          <p:cNvSpPr/>
          <p:nvPr/>
        </p:nvSpPr>
        <p:spPr>
          <a:xfrm rot="5400000">
            <a:off x="3810876" y="5193799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台形 38"/>
          <p:cNvSpPr/>
          <p:nvPr/>
        </p:nvSpPr>
        <p:spPr>
          <a:xfrm>
            <a:off x="4770267" y="4959145"/>
            <a:ext cx="189463" cy="484400"/>
          </a:xfrm>
          <a:prstGeom prst="trapezoid">
            <a:avLst/>
          </a:prstGeom>
          <a:solidFill>
            <a:schemeClr val="accent5">
              <a:lumMod val="20000"/>
              <a:lumOff val="80000"/>
              <a:alpha val="30000"/>
            </a:schemeClr>
          </a:solidFill>
          <a:ln w="19050" cap="rnd">
            <a:solidFill>
              <a:schemeClr val="tx1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3" name="グループ化 172"/>
          <p:cNvGrpSpPr/>
          <p:nvPr/>
        </p:nvGrpSpPr>
        <p:grpSpPr>
          <a:xfrm flipH="1">
            <a:off x="5089781" y="4967597"/>
            <a:ext cx="387568" cy="144000"/>
            <a:chOff x="3777027" y="4970303"/>
            <a:chExt cx="387568" cy="144000"/>
          </a:xfrm>
        </p:grpSpPr>
        <p:sp>
          <p:nvSpPr>
            <p:cNvPr id="174" name="正方形/長方形 173"/>
            <p:cNvSpPr/>
            <p:nvPr/>
          </p:nvSpPr>
          <p:spPr>
            <a:xfrm>
              <a:off x="3777027" y="4970303"/>
              <a:ext cx="216024" cy="14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75" name="直線コネクタ 174"/>
            <p:cNvCxnSpPr>
              <a:stCxn id="174" idx="0"/>
            </p:cNvCxnSpPr>
            <p:nvPr/>
          </p:nvCxnSpPr>
          <p:spPr>
            <a:xfrm>
              <a:off x="3885039" y="4970303"/>
              <a:ext cx="279556" cy="0"/>
            </a:xfrm>
            <a:prstGeom prst="line">
              <a:avLst/>
            </a:prstGeom>
            <a:ln w="19050">
              <a:solidFill>
                <a:schemeClr val="accent6"/>
              </a:solidFill>
              <a:headEnd type="none"/>
              <a:tailEnd type="oval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48" name="円弧 347"/>
          <p:cNvSpPr>
            <a:spLocks noChangeAspect="1"/>
          </p:cNvSpPr>
          <p:nvPr/>
        </p:nvSpPr>
        <p:spPr>
          <a:xfrm flipV="1">
            <a:off x="8660705" y="4527354"/>
            <a:ext cx="90000" cy="90000"/>
          </a:xfrm>
          <a:prstGeom prst="arc">
            <a:avLst>
              <a:gd name="adj1" fmla="val 150309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9" name="直線コネクタ 348"/>
          <p:cNvCxnSpPr/>
          <p:nvPr/>
        </p:nvCxnSpPr>
        <p:spPr>
          <a:xfrm>
            <a:off x="8750705" y="1113064"/>
            <a:ext cx="0" cy="3463807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6" name="円弧 285"/>
          <p:cNvSpPr>
            <a:spLocks noChangeAspect="1"/>
          </p:cNvSpPr>
          <p:nvPr/>
        </p:nvSpPr>
        <p:spPr>
          <a:xfrm rot="5400000">
            <a:off x="8660766" y="2468171"/>
            <a:ext cx="90000" cy="90000"/>
          </a:xfrm>
          <a:prstGeom prst="arc">
            <a:avLst>
              <a:gd name="adj1" fmla="val 15620396"/>
              <a:gd name="adj2" fmla="val 389512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1" name="円弧 290"/>
          <p:cNvSpPr>
            <a:spLocks noChangeAspect="1"/>
          </p:cNvSpPr>
          <p:nvPr/>
        </p:nvSpPr>
        <p:spPr>
          <a:xfrm rot="5400000">
            <a:off x="8661239" y="4865487"/>
            <a:ext cx="90000" cy="90000"/>
          </a:xfrm>
          <a:prstGeom prst="arc">
            <a:avLst>
              <a:gd name="adj1" fmla="val 15620396"/>
              <a:gd name="adj2" fmla="val 585391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61" name="直線コネクタ 360"/>
          <p:cNvCxnSpPr/>
          <p:nvPr/>
        </p:nvCxnSpPr>
        <p:spPr>
          <a:xfrm>
            <a:off x="8751260" y="1115639"/>
            <a:ext cx="0" cy="3793774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3" name="直線コネクタ 362"/>
          <p:cNvCxnSpPr/>
          <p:nvPr/>
        </p:nvCxnSpPr>
        <p:spPr>
          <a:xfrm flipH="1">
            <a:off x="8751260" y="1115639"/>
            <a:ext cx="577" cy="1393041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4" name="ストライプ矢印 323"/>
          <p:cNvSpPr/>
          <p:nvPr/>
        </p:nvSpPr>
        <p:spPr>
          <a:xfrm rot="5400000">
            <a:off x="1108977" y="2380042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2" name="ストライプ矢印 361"/>
          <p:cNvSpPr/>
          <p:nvPr/>
        </p:nvSpPr>
        <p:spPr>
          <a:xfrm rot="5400000">
            <a:off x="1108977" y="2914430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4" name="ストライプ矢印 363"/>
          <p:cNvSpPr/>
          <p:nvPr/>
        </p:nvSpPr>
        <p:spPr>
          <a:xfrm rot="16200000" flipV="1">
            <a:off x="895172" y="2899372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5" name="ストライプ矢印 364"/>
          <p:cNvSpPr/>
          <p:nvPr/>
        </p:nvSpPr>
        <p:spPr>
          <a:xfrm rot="16200000" flipV="1">
            <a:off x="895172" y="2516383"/>
            <a:ext cx="99826" cy="83310"/>
          </a:xfrm>
          <a:prstGeom prst="striped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6" name="角丸四角形 365"/>
          <p:cNvSpPr/>
          <p:nvPr/>
        </p:nvSpPr>
        <p:spPr>
          <a:xfrm>
            <a:off x="3611513" y="4949215"/>
            <a:ext cx="59517" cy="237247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67" name="角丸四角形 366"/>
          <p:cNvSpPr/>
          <p:nvPr/>
        </p:nvSpPr>
        <p:spPr>
          <a:xfrm>
            <a:off x="5595968" y="4953977"/>
            <a:ext cx="59517" cy="237247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76" name="グループ化 375"/>
          <p:cNvGrpSpPr/>
          <p:nvPr/>
        </p:nvGrpSpPr>
        <p:grpSpPr>
          <a:xfrm>
            <a:off x="1622011" y="5186462"/>
            <a:ext cx="2019261" cy="1302354"/>
            <a:chOff x="2333707" y="4995031"/>
            <a:chExt cx="2019261" cy="1302354"/>
          </a:xfrm>
        </p:grpSpPr>
        <p:sp>
          <p:nvSpPr>
            <p:cNvPr id="377" name="テキスト ボックス 376"/>
            <p:cNvSpPr txBox="1"/>
            <p:nvPr/>
          </p:nvSpPr>
          <p:spPr>
            <a:xfrm>
              <a:off x="2333707" y="6051164"/>
              <a:ext cx="174438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>
                  <a:latin typeface="Arial" pitchFamily="34" charset="0"/>
                  <a:ea typeface="メイリオ" pitchFamily="50" charset="-128"/>
                  <a:cs typeface="Arial" pitchFamily="34" charset="0"/>
                </a:rPr>
                <a:t>Ink level detection sensor</a:t>
              </a:r>
              <a:endParaRPr lang="ja-JP" altLang="en-US" sz="1000" b="1" dirty="0">
                <a:latin typeface="Arial" pitchFamily="34" charset="0"/>
                <a:ea typeface="メイリオ" pitchFamily="50" charset="-128"/>
                <a:cs typeface="Arial" pitchFamily="34" charset="0"/>
              </a:endParaRPr>
            </a:p>
          </p:txBody>
        </p:sp>
        <p:cxnSp>
          <p:nvCxnSpPr>
            <p:cNvPr id="378" name="直線矢印コネクタ 377"/>
            <p:cNvCxnSpPr>
              <a:stCxn id="377" idx="3"/>
              <a:endCxn id="366" idx="2"/>
            </p:cNvCxnSpPr>
            <p:nvPr/>
          </p:nvCxnSpPr>
          <p:spPr>
            <a:xfrm flipV="1">
              <a:off x="4078095" y="4995031"/>
              <a:ext cx="274873" cy="1179244"/>
            </a:xfrm>
            <a:prstGeom prst="straightConnector1">
              <a:avLst/>
            </a:prstGeom>
            <a:ln w="19050">
              <a:solidFill>
                <a:schemeClr val="accent2"/>
              </a:solidFill>
              <a:headEnd type="oval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79" name="グループ化 378"/>
          <p:cNvGrpSpPr/>
          <p:nvPr/>
        </p:nvGrpSpPr>
        <p:grpSpPr>
          <a:xfrm>
            <a:off x="5655485" y="5072601"/>
            <a:ext cx="2510098" cy="593596"/>
            <a:chOff x="5548635" y="3358635"/>
            <a:chExt cx="2510098" cy="593596"/>
          </a:xfrm>
        </p:grpSpPr>
        <p:sp>
          <p:nvSpPr>
            <p:cNvPr id="380" name="テキスト ボックス 379"/>
            <p:cNvSpPr txBox="1"/>
            <p:nvPr/>
          </p:nvSpPr>
          <p:spPr>
            <a:xfrm>
              <a:off x="6314345" y="3706010"/>
              <a:ext cx="174438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000" b="1" dirty="0">
                  <a:latin typeface="Arial" pitchFamily="34" charset="0"/>
                  <a:ea typeface="メイリオ" pitchFamily="50" charset="-128"/>
                  <a:cs typeface="Arial" pitchFamily="34" charset="0"/>
                </a:rPr>
                <a:t>Ink level detection sensor</a:t>
              </a:r>
              <a:endParaRPr lang="ja-JP" altLang="en-US" sz="1000" b="1" dirty="0">
                <a:latin typeface="Arial" pitchFamily="34" charset="0"/>
                <a:ea typeface="メイリオ" pitchFamily="50" charset="-128"/>
                <a:cs typeface="Arial" pitchFamily="34" charset="0"/>
              </a:endParaRPr>
            </a:p>
          </p:txBody>
        </p:sp>
        <p:cxnSp>
          <p:nvCxnSpPr>
            <p:cNvPr id="381" name="直線矢印コネクタ 380"/>
            <p:cNvCxnSpPr>
              <a:stCxn id="380" idx="1"/>
              <a:endCxn id="367" idx="3"/>
            </p:cNvCxnSpPr>
            <p:nvPr/>
          </p:nvCxnSpPr>
          <p:spPr>
            <a:xfrm flipH="1" flipV="1">
              <a:off x="5548635" y="3358635"/>
              <a:ext cx="765710" cy="470486"/>
            </a:xfrm>
            <a:prstGeom prst="straightConnector1">
              <a:avLst/>
            </a:prstGeom>
            <a:ln w="19050">
              <a:solidFill>
                <a:schemeClr val="accent2"/>
              </a:solidFill>
              <a:headEnd type="oval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84" name="グループ化 383"/>
          <p:cNvGrpSpPr/>
          <p:nvPr/>
        </p:nvGrpSpPr>
        <p:grpSpPr>
          <a:xfrm>
            <a:off x="2216878" y="3825056"/>
            <a:ext cx="755965" cy="108000"/>
            <a:chOff x="2236834" y="3668711"/>
            <a:chExt cx="755965" cy="108000"/>
          </a:xfrm>
        </p:grpSpPr>
        <p:sp>
          <p:nvSpPr>
            <p:cNvPr id="385" name="円/楕円 384"/>
            <p:cNvSpPr>
              <a:spLocks noChangeAspect="1"/>
            </p:cNvSpPr>
            <p:nvPr/>
          </p:nvSpPr>
          <p:spPr>
            <a:xfrm>
              <a:off x="2236834" y="3668711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6" name="円/楕円 385"/>
            <p:cNvSpPr>
              <a:spLocks noChangeAspect="1"/>
            </p:cNvSpPr>
            <p:nvPr/>
          </p:nvSpPr>
          <p:spPr>
            <a:xfrm>
              <a:off x="2398825" y="3668711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8" name="円/楕円 387"/>
            <p:cNvSpPr>
              <a:spLocks noChangeAspect="1"/>
            </p:cNvSpPr>
            <p:nvPr/>
          </p:nvSpPr>
          <p:spPr>
            <a:xfrm>
              <a:off x="2560816" y="3668711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1" name="円/楕円 390"/>
            <p:cNvSpPr>
              <a:spLocks noChangeAspect="1"/>
            </p:cNvSpPr>
            <p:nvPr/>
          </p:nvSpPr>
          <p:spPr>
            <a:xfrm>
              <a:off x="2722807" y="3668711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2" name="円/楕円 391"/>
            <p:cNvSpPr>
              <a:spLocks noChangeAspect="1"/>
            </p:cNvSpPr>
            <p:nvPr/>
          </p:nvSpPr>
          <p:spPr>
            <a:xfrm>
              <a:off x="2884799" y="3668711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93" name="グループ化 392"/>
          <p:cNvGrpSpPr/>
          <p:nvPr/>
        </p:nvGrpSpPr>
        <p:grpSpPr>
          <a:xfrm>
            <a:off x="691708" y="3823719"/>
            <a:ext cx="755965" cy="108000"/>
            <a:chOff x="691708" y="3667374"/>
            <a:chExt cx="755965" cy="108000"/>
          </a:xfrm>
        </p:grpSpPr>
        <p:sp>
          <p:nvSpPr>
            <p:cNvPr id="395" name="円/楕円 394"/>
            <p:cNvSpPr>
              <a:spLocks noChangeAspect="1"/>
            </p:cNvSpPr>
            <p:nvPr/>
          </p:nvSpPr>
          <p:spPr>
            <a:xfrm>
              <a:off x="691708" y="3667374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6" name="円/楕円 395"/>
            <p:cNvSpPr>
              <a:spLocks noChangeAspect="1"/>
            </p:cNvSpPr>
            <p:nvPr/>
          </p:nvSpPr>
          <p:spPr>
            <a:xfrm>
              <a:off x="853699" y="3667374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8" name="円/楕円 397"/>
            <p:cNvSpPr>
              <a:spLocks noChangeAspect="1"/>
            </p:cNvSpPr>
            <p:nvPr/>
          </p:nvSpPr>
          <p:spPr>
            <a:xfrm>
              <a:off x="1015690" y="3667374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9" name="円/楕円 398"/>
            <p:cNvSpPr>
              <a:spLocks noChangeAspect="1"/>
            </p:cNvSpPr>
            <p:nvPr/>
          </p:nvSpPr>
          <p:spPr>
            <a:xfrm>
              <a:off x="1177681" y="3667374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0" name="円/楕円 399"/>
            <p:cNvSpPr>
              <a:spLocks noChangeAspect="1"/>
            </p:cNvSpPr>
            <p:nvPr/>
          </p:nvSpPr>
          <p:spPr>
            <a:xfrm>
              <a:off x="1339673" y="3667374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01" name="グループ化 400"/>
          <p:cNvGrpSpPr/>
          <p:nvPr/>
        </p:nvGrpSpPr>
        <p:grpSpPr>
          <a:xfrm>
            <a:off x="2251836" y="3717032"/>
            <a:ext cx="686049" cy="36000"/>
            <a:chOff x="2248115" y="3717032"/>
            <a:chExt cx="686049" cy="36000"/>
          </a:xfrm>
        </p:grpSpPr>
        <p:sp>
          <p:nvSpPr>
            <p:cNvPr id="405" name="円/楕円 404"/>
            <p:cNvSpPr>
              <a:spLocks noChangeAspect="1"/>
            </p:cNvSpPr>
            <p:nvPr/>
          </p:nvSpPr>
          <p:spPr>
            <a:xfrm>
              <a:off x="2248115" y="3717032"/>
              <a:ext cx="36000" cy="36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6" name="円/楕円 405"/>
            <p:cNvSpPr>
              <a:spLocks noChangeAspect="1"/>
            </p:cNvSpPr>
            <p:nvPr/>
          </p:nvSpPr>
          <p:spPr>
            <a:xfrm>
              <a:off x="2410627" y="3717032"/>
              <a:ext cx="36000" cy="36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7" name="円/楕円 406"/>
            <p:cNvSpPr>
              <a:spLocks noChangeAspect="1"/>
            </p:cNvSpPr>
            <p:nvPr/>
          </p:nvSpPr>
          <p:spPr>
            <a:xfrm>
              <a:off x="2573139" y="3717032"/>
              <a:ext cx="36000" cy="36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8" name="円/楕円 407"/>
            <p:cNvSpPr>
              <a:spLocks noChangeAspect="1"/>
            </p:cNvSpPr>
            <p:nvPr/>
          </p:nvSpPr>
          <p:spPr>
            <a:xfrm>
              <a:off x="2735651" y="3717032"/>
              <a:ext cx="36000" cy="36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9" name="円/楕円 408"/>
            <p:cNvSpPr>
              <a:spLocks noChangeAspect="1"/>
            </p:cNvSpPr>
            <p:nvPr/>
          </p:nvSpPr>
          <p:spPr>
            <a:xfrm>
              <a:off x="2898164" y="3717032"/>
              <a:ext cx="36000" cy="36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10" name="グループ化 409"/>
          <p:cNvGrpSpPr/>
          <p:nvPr/>
        </p:nvGrpSpPr>
        <p:grpSpPr>
          <a:xfrm>
            <a:off x="726666" y="3717032"/>
            <a:ext cx="686049" cy="36000"/>
            <a:chOff x="2248115" y="3717032"/>
            <a:chExt cx="686049" cy="36000"/>
          </a:xfrm>
        </p:grpSpPr>
        <p:sp>
          <p:nvSpPr>
            <p:cNvPr id="413" name="円/楕円 412"/>
            <p:cNvSpPr>
              <a:spLocks noChangeAspect="1"/>
            </p:cNvSpPr>
            <p:nvPr/>
          </p:nvSpPr>
          <p:spPr>
            <a:xfrm>
              <a:off x="2248115" y="3717032"/>
              <a:ext cx="36000" cy="36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4" name="円/楕円 413"/>
            <p:cNvSpPr>
              <a:spLocks noChangeAspect="1"/>
            </p:cNvSpPr>
            <p:nvPr/>
          </p:nvSpPr>
          <p:spPr>
            <a:xfrm>
              <a:off x="2410627" y="3717032"/>
              <a:ext cx="36000" cy="36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5" name="円/楕円 414"/>
            <p:cNvSpPr>
              <a:spLocks noChangeAspect="1"/>
            </p:cNvSpPr>
            <p:nvPr/>
          </p:nvSpPr>
          <p:spPr>
            <a:xfrm>
              <a:off x="2573139" y="3717032"/>
              <a:ext cx="36000" cy="36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6" name="円/楕円 415"/>
            <p:cNvSpPr>
              <a:spLocks noChangeAspect="1"/>
            </p:cNvSpPr>
            <p:nvPr/>
          </p:nvSpPr>
          <p:spPr>
            <a:xfrm>
              <a:off x="2735651" y="3717032"/>
              <a:ext cx="36000" cy="36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0" name="円/楕円 419"/>
            <p:cNvSpPr>
              <a:spLocks noChangeAspect="1"/>
            </p:cNvSpPr>
            <p:nvPr/>
          </p:nvSpPr>
          <p:spPr>
            <a:xfrm>
              <a:off x="2898164" y="3717032"/>
              <a:ext cx="36000" cy="36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451" name="直線コネクタ 450"/>
          <p:cNvCxnSpPr/>
          <p:nvPr/>
        </p:nvCxnSpPr>
        <p:spPr>
          <a:xfrm>
            <a:off x="3995936" y="2217542"/>
            <a:ext cx="0" cy="3213390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2" name="角丸四角形 451"/>
          <p:cNvSpPr/>
          <p:nvPr/>
        </p:nvSpPr>
        <p:spPr>
          <a:xfrm>
            <a:off x="2593939" y="883691"/>
            <a:ext cx="91440" cy="50795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3" name="円弧 452"/>
          <p:cNvSpPr>
            <a:spLocks noChangeAspect="1"/>
          </p:cNvSpPr>
          <p:nvPr/>
        </p:nvSpPr>
        <p:spPr>
          <a:xfrm>
            <a:off x="2552901" y="1382093"/>
            <a:ext cx="90000" cy="90000"/>
          </a:xfrm>
          <a:prstGeom prst="arc">
            <a:avLst>
              <a:gd name="adj1" fmla="val 15790730"/>
              <a:gd name="adj2" fmla="val 363845"/>
            </a:avLst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54" name="直線コネクタ 453"/>
          <p:cNvCxnSpPr/>
          <p:nvPr/>
        </p:nvCxnSpPr>
        <p:spPr>
          <a:xfrm>
            <a:off x="2642649" y="1425388"/>
            <a:ext cx="0" cy="173192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5" name="円弧 454"/>
          <p:cNvSpPr>
            <a:spLocks noChangeAspect="1"/>
          </p:cNvSpPr>
          <p:nvPr/>
        </p:nvSpPr>
        <p:spPr>
          <a:xfrm rot="16200000" flipH="1">
            <a:off x="2642649" y="1324122"/>
            <a:ext cx="540000" cy="540000"/>
          </a:xfrm>
          <a:prstGeom prst="arc">
            <a:avLst>
              <a:gd name="adj1" fmla="val 16017868"/>
              <a:gd name="adj2" fmla="val 195180"/>
            </a:avLst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56" name="直線コネクタ 455"/>
          <p:cNvCxnSpPr/>
          <p:nvPr/>
        </p:nvCxnSpPr>
        <p:spPr>
          <a:xfrm flipH="1">
            <a:off x="2922607" y="1864123"/>
            <a:ext cx="722595" cy="0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7" name="円弧 456"/>
          <p:cNvSpPr/>
          <p:nvPr/>
        </p:nvSpPr>
        <p:spPr>
          <a:xfrm>
            <a:off x="3275856" y="1864123"/>
            <a:ext cx="720080" cy="720080"/>
          </a:xfrm>
          <a:prstGeom prst="arc">
            <a:avLst>
              <a:gd name="adj1" fmla="val 16092601"/>
              <a:gd name="adj2" fmla="val 0"/>
            </a:avLst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0" name="グループ化 129"/>
          <p:cNvGrpSpPr/>
          <p:nvPr/>
        </p:nvGrpSpPr>
        <p:grpSpPr>
          <a:xfrm rot="20520000">
            <a:off x="3779425" y="4975469"/>
            <a:ext cx="387568" cy="144000"/>
            <a:chOff x="3777027" y="4970303"/>
            <a:chExt cx="387568" cy="144000"/>
          </a:xfrm>
        </p:grpSpPr>
        <p:sp>
          <p:nvSpPr>
            <p:cNvPr id="1054" name="正方形/長方形 1053"/>
            <p:cNvSpPr/>
            <p:nvPr/>
          </p:nvSpPr>
          <p:spPr>
            <a:xfrm>
              <a:off x="3777027" y="4970303"/>
              <a:ext cx="216024" cy="14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28" name="直線コネクタ 127"/>
            <p:cNvCxnSpPr>
              <a:stCxn id="1054" idx="0"/>
            </p:cNvCxnSpPr>
            <p:nvPr/>
          </p:nvCxnSpPr>
          <p:spPr>
            <a:xfrm>
              <a:off x="3885039" y="4970303"/>
              <a:ext cx="279556" cy="0"/>
            </a:xfrm>
            <a:prstGeom prst="line">
              <a:avLst/>
            </a:prstGeom>
            <a:ln w="19050">
              <a:solidFill>
                <a:schemeClr val="accent6"/>
              </a:solidFill>
              <a:headEnd type="none"/>
              <a:tailEnd type="oval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2" name="グループ化 41"/>
          <p:cNvGrpSpPr/>
          <p:nvPr/>
        </p:nvGrpSpPr>
        <p:grpSpPr>
          <a:xfrm>
            <a:off x="5213783" y="3897072"/>
            <a:ext cx="235075" cy="595074"/>
            <a:chOff x="5213783" y="3897072"/>
            <a:chExt cx="235075" cy="595074"/>
          </a:xfrm>
        </p:grpSpPr>
        <p:sp>
          <p:nvSpPr>
            <p:cNvPr id="22" name="円弧 21"/>
            <p:cNvSpPr>
              <a:spLocks noChangeAspect="1"/>
            </p:cNvSpPr>
            <p:nvPr/>
          </p:nvSpPr>
          <p:spPr>
            <a:xfrm rot="5400000">
              <a:off x="5241321" y="3897072"/>
              <a:ext cx="180000" cy="180000"/>
            </a:xfrm>
            <a:prstGeom prst="arc">
              <a:avLst>
                <a:gd name="adj1" fmla="val 16110600"/>
                <a:gd name="adj2" fmla="val 2463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6" name="円弧 235"/>
            <p:cNvSpPr>
              <a:spLocks noChangeAspect="1"/>
            </p:cNvSpPr>
            <p:nvPr/>
          </p:nvSpPr>
          <p:spPr>
            <a:xfrm>
              <a:off x="5239808" y="4312146"/>
              <a:ext cx="180000" cy="180000"/>
            </a:xfrm>
            <a:prstGeom prst="arc">
              <a:avLst>
                <a:gd name="adj1" fmla="val 16110600"/>
                <a:gd name="adj2" fmla="val 381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8" name="円弧 237"/>
            <p:cNvSpPr>
              <a:spLocks noChangeAspect="1"/>
            </p:cNvSpPr>
            <p:nvPr/>
          </p:nvSpPr>
          <p:spPr>
            <a:xfrm rot="16200000">
              <a:off x="5213783" y="4077137"/>
              <a:ext cx="235075" cy="235075"/>
            </a:xfrm>
            <a:prstGeom prst="arc">
              <a:avLst>
                <a:gd name="adj1" fmla="val 10664988"/>
                <a:gd name="adj2" fmla="val 381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5212270" y="3895939"/>
            <a:ext cx="235075" cy="595074"/>
            <a:chOff x="5212357" y="3896960"/>
            <a:chExt cx="235075" cy="595074"/>
          </a:xfrm>
        </p:grpSpPr>
        <p:sp>
          <p:nvSpPr>
            <p:cNvPr id="239" name="円弧 238"/>
            <p:cNvSpPr>
              <a:spLocks noChangeAspect="1"/>
            </p:cNvSpPr>
            <p:nvPr/>
          </p:nvSpPr>
          <p:spPr>
            <a:xfrm rot="5400000">
              <a:off x="5239895" y="3896960"/>
              <a:ext cx="180000" cy="180000"/>
            </a:xfrm>
            <a:prstGeom prst="arc">
              <a:avLst>
                <a:gd name="adj1" fmla="val 16110600"/>
                <a:gd name="adj2" fmla="val 246308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0" name="円弧 239"/>
            <p:cNvSpPr>
              <a:spLocks noChangeAspect="1"/>
            </p:cNvSpPr>
            <p:nvPr/>
          </p:nvSpPr>
          <p:spPr>
            <a:xfrm>
              <a:off x="5238382" y="4312034"/>
              <a:ext cx="180000" cy="180000"/>
            </a:xfrm>
            <a:prstGeom prst="arc">
              <a:avLst>
                <a:gd name="adj1" fmla="val 16110600"/>
                <a:gd name="adj2" fmla="val 381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1" name="円弧 240"/>
            <p:cNvSpPr>
              <a:spLocks noChangeAspect="1"/>
            </p:cNvSpPr>
            <p:nvPr/>
          </p:nvSpPr>
          <p:spPr>
            <a:xfrm rot="16200000">
              <a:off x="5212357" y="4077025"/>
              <a:ext cx="235075" cy="235075"/>
            </a:xfrm>
            <a:prstGeom prst="arc">
              <a:avLst>
                <a:gd name="adj1" fmla="val 10664988"/>
                <a:gd name="adj2" fmla="val 381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0" name="グループ化 29"/>
          <p:cNvGrpSpPr/>
          <p:nvPr/>
        </p:nvGrpSpPr>
        <p:grpSpPr>
          <a:xfrm>
            <a:off x="5204687" y="1201520"/>
            <a:ext cx="1007178" cy="3293801"/>
            <a:chOff x="4108515" y="984182"/>
            <a:chExt cx="1007178" cy="3293801"/>
          </a:xfrm>
        </p:grpSpPr>
        <p:cxnSp>
          <p:nvCxnSpPr>
            <p:cNvPr id="242" name="直線コネクタ 241"/>
            <p:cNvCxnSpPr/>
            <p:nvPr/>
          </p:nvCxnSpPr>
          <p:spPr>
            <a:xfrm flipV="1">
              <a:off x="4316054" y="1800078"/>
              <a:ext cx="0" cy="1990113"/>
            </a:xfrm>
            <a:prstGeom prst="line">
              <a:avLst/>
            </a:prstGeom>
            <a:ln w="2032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3" name="円弧 242"/>
            <p:cNvSpPr>
              <a:spLocks noChangeAspect="1"/>
            </p:cNvSpPr>
            <p:nvPr/>
          </p:nvSpPr>
          <p:spPr>
            <a:xfrm rot="16200000">
              <a:off x="4316053" y="1524183"/>
              <a:ext cx="540000" cy="540000"/>
            </a:xfrm>
            <a:prstGeom prst="arc">
              <a:avLst>
                <a:gd name="adj1" fmla="val 16006164"/>
                <a:gd name="adj2" fmla="val 145444"/>
              </a:avLst>
            </a:prstGeom>
            <a:ln w="2032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4" name="円弧 243"/>
            <p:cNvSpPr>
              <a:spLocks noChangeAspect="1"/>
            </p:cNvSpPr>
            <p:nvPr/>
          </p:nvSpPr>
          <p:spPr>
            <a:xfrm rot="5400000">
              <a:off x="4337448" y="984182"/>
              <a:ext cx="540000" cy="540000"/>
            </a:xfrm>
            <a:prstGeom prst="arc">
              <a:avLst>
                <a:gd name="adj1" fmla="val 16219099"/>
                <a:gd name="adj2" fmla="val 193836"/>
              </a:avLst>
            </a:prstGeom>
            <a:ln w="2032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45" name="直線コネクタ 244"/>
            <p:cNvCxnSpPr/>
            <p:nvPr/>
          </p:nvCxnSpPr>
          <p:spPr>
            <a:xfrm flipV="1">
              <a:off x="5115693" y="1259065"/>
              <a:ext cx="0" cy="450588"/>
            </a:xfrm>
            <a:prstGeom prst="line">
              <a:avLst/>
            </a:prstGeom>
            <a:ln w="2032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46" name="グループ化 245"/>
            <p:cNvGrpSpPr/>
            <p:nvPr/>
          </p:nvGrpSpPr>
          <p:grpSpPr>
            <a:xfrm>
              <a:off x="4108515" y="3682909"/>
              <a:ext cx="235075" cy="595074"/>
              <a:chOff x="5212357" y="3896960"/>
              <a:chExt cx="235075" cy="595074"/>
            </a:xfrm>
          </p:grpSpPr>
          <p:sp>
            <p:nvSpPr>
              <p:cNvPr id="247" name="円弧 246"/>
              <p:cNvSpPr>
                <a:spLocks noChangeAspect="1"/>
              </p:cNvSpPr>
              <p:nvPr/>
            </p:nvSpPr>
            <p:spPr>
              <a:xfrm rot="5400000">
                <a:off x="5239895" y="3896960"/>
                <a:ext cx="180000" cy="180000"/>
              </a:xfrm>
              <a:prstGeom prst="arc">
                <a:avLst>
                  <a:gd name="adj1" fmla="val 16110600"/>
                  <a:gd name="adj2" fmla="val 246308"/>
                </a:avLst>
              </a:prstGeom>
              <a:ln w="20320">
                <a:solidFill>
                  <a:schemeClr val="accent5">
                    <a:lumMod val="20000"/>
                    <a:lumOff val="8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8" name="円弧 247"/>
              <p:cNvSpPr>
                <a:spLocks noChangeAspect="1"/>
              </p:cNvSpPr>
              <p:nvPr/>
            </p:nvSpPr>
            <p:spPr>
              <a:xfrm>
                <a:off x="5238382" y="4312034"/>
                <a:ext cx="180000" cy="180000"/>
              </a:xfrm>
              <a:prstGeom prst="arc">
                <a:avLst>
                  <a:gd name="adj1" fmla="val 16110600"/>
                  <a:gd name="adj2" fmla="val 381"/>
                </a:avLst>
              </a:prstGeom>
              <a:ln w="20320">
                <a:solidFill>
                  <a:schemeClr val="accent5">
                    <a:lumMod val="20000"/>
                    <a:lumOff val="8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9" name="円弧 248"/>
              <p:cNvSpPr>
                <a:spLocks noChangeAspect="1"/>
              </p:cNvSpPr>
              <p:nvPr/>
            </p:nvSpPr>
            <p:spPr>
              <a:xfrm rot="16200000">
                <a:off x="5212357" y="4077025"/>
                <a:ext cx="235075" cy="235075"/>
              </a:xfrm>
              <a:prstGeom prst="arc">
                <a:avLst>
                  <a:gd name="adj1" fmla="val 10664988"/>
                  <a:gd name="adj2" fmla="val 381"/>
                </a:avLst>
              </a:prstGeom>
              <a:ln w="20320">
                <a:solidFill>
                  <a:schemeClr val="accent5">
                    <a:lumMod val="20000"/>
                    <a:lumOff val="8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196" name="テキスト ボックス 195"/>
          <p:cNvSpPr txBox="1"/>
          <p:nvPr/>
        </p:nvSpPr>
        <p:spPr>
          <a:xfrm>
            <a:off x="5458549" y="2145284"/>
            <a:ext cx="69762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Air Pump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29" name="テキスト ボックス 228"/>
          <p:cNvSpPr txBox="1"/>
          <p:nvPr/>
        </p:nvSpPr>
        <p:spPr>
          <a:xfrm>
            <a:off x="5106397" y="3104634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Flow rate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Control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542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11111E-6 L -0.01059 -1.11111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11111E-6 L -0.01059 -1.11111E-6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72800000">
                                      <p:cBhvr>
                                        <p:cTn id="50" dur="24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1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1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grpId="0" nodeType="withEffect">
                                  <p:stCondLst>
                                    <p:cond delay="67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3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1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1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8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1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4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8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4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42" presetClass="path" presetSubtype="0" accel="50000" decel="5000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3.61111E-6 1.85185E-6 L 3.61111E-6 0.01875 " pathEditMode="relative" rAng="0" ptsTypes="AA">
                                      <p:cBhvr>
                                        <p:cTn id="103" dur="1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26"/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nodeType="withEffect">
                                  <p:stCondLst>
                                    <p:cond delay="1275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grpId="1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2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2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2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grpId="2" nodeType="withEffect">
                                  <p:stCondLst>
                                    <p:cond delay="13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1375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1" fill="hold" grpId="0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4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4" fill="hold" grpId="0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4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7" presetClass="emph" presetSubtype="0" fill="remove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3" dur="1000" autoRev="1" fill="remove"/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54" dur="1000" autoRev="1" fill="remove"/>
                                        <p:tgtEl>
                                          <p:spTgt spid="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5" dur="1000" autoRev="1" fill="remove"/>
                                        <p:tgtEl>
                                          <p:spTgt spid="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1000" autoRev="1" fill="remove"/>
                                        <p:tgtEl>
                                          <p:spTgt spid="2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7" presetClass="emph" presetSubtype="0" fill="remove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8" dur="1000" autoRev="1" fill="remove"/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59" dur="1000" autoRev="1" fill="remove"/>
                                        <p:tgtEl>
                                          <p:spTgt spid="2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0" dur="1000" autoRev="1" fill="remove"/>
                                        <p:tgtEl>
                                          <p:spTgt spid="2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1" dur="1000" autoRev="1" fill="remove"/>
                                        <p:tgtEl>
                                          <p:spTgt spid="2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1975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2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1975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2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6000"/>
                            </p:stCondLst>
                            <p:childTnLst>
                              <p:par>
                                <p:cTn id="169" presetID="63" presetClass="path" presetSubtype="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17103E-6 L 0.00973 1.17103E-6 " pathEditMode="relative" rAng="0" ptsTypes="AA">
                                      <p:cBhvr>
                                        <p:cTn id="170" dur="20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" y="0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1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10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1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1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0" presetClass="exit" presetSubtype="0" fill="hold" grpId="2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2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31750"/>
                            </p:stCondLst>
                            <p:childTnLst>
                              <p:par>
                                <p:cTn id="217" presetID="63" presetClass="path" presetSubtype="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17103E-6 L 0.00973 1.17103E-6 " pathEditMode="relative" rAng="0" ptsTypes="AA">
                                      <p:cBhvr>
                                        <p:cTn id="218" dur="20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" y="0"/>
                                    </p:animMotion>
                                  </p:childTnLst>
                                </p:cTn>
                              </p:par>
                              <p:par>
                                <p:cTn id="21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10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8" dur="10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1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1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10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0" dur="10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10" presetClass="exit" presetSubtype="0" fill="hold" grpId="2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3" dur="2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2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20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0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10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37500"/>
                            </p:stCondLst>
                            <p:childTnLst>
                              <p:par>
                                <p:cTn id="2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1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1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38500"/>
                            </p:stCondLst>
                            <p:childTnLst>
                              <p:par>
                                <p:cTn id="27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4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7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0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3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6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8"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4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1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3" dur="10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4" presetID="2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6" dur="10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7" presetID="22" presetClass="entr" presetSubtype="4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9" dur="10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0" presetID="22" presetClass="entr" presetSubtype="4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2" dur="10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3" presetID="22" presetClass="entr" presetSubtype="4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5" dur="10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6" presetID="22" presetClass="entr" presetSubtype="4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8" dur="10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9" presetID="22" presetClass="entr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1" dur="10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2" presetID="22" presetClass="entr" presetSubtype="2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4" dur="10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5" presetID="22" presetClass="entr" presetSubtype="2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7" dur="10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8" presetID="22" presetClass="entr" presetSubtype="2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0" dur="10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1" presetID="22" presetClass="entr" presetSubtype="1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3" dur="10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4" presetID="22" presetClass="entr" presetSubtype="1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6" dur="10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7" presetID="22" presetClass="entr" presetSubtype="1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9" dur="10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0" presetID="22" presetClass="entr" presetSubtype="1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2" dur="10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3" presetID="22" presetClass="entr" presetSubtype="4" fill="hold" grpId="0" nodeType="with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5" dur="10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6" presetID="22" presetClass="entr" presetSubtype="4" fill="hold" grpId="0" nodeType="with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8" dur="10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9" presetID="22" presetClass="entr" presetSubtype="4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1" dur="10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2" presetID="22" presetClass="entr" presetSubtype="4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4" dur="10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5" presetID="22" presetClass="entr" presetSubtype="8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7" dur="10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8" presetID="22" presetClass="entr" presetSubtype="8" fill="hold" grpId="0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0" dur="10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1" presetID="22" presetClass="entr" presetSubtype="1" fill="hold" grpId="0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3" dur="10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4" presetID="22" presetClass="entr" presetSubtype="1" fill="hold" grpId="0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6" dur="10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7" presetID="22" presetClass="entr" presetSubtype="1" fill="hold" grpId="0" nodeType="withEffect">
                                  <p:stCondLst>
                                    <p:cond delay="1900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9" dur="10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0" presetID="22" presetClass="entr" presetSubtype="1" fill="hold" grpId="0" nodeType="with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2" dur="10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3" presetID="22" presetClass="entr" presetSubtype="1" fill="hold" grpId="0" nodeType="withEffect">
                                  <p:stCondLst>
                                    <p:cond delay="2100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5" dur="10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6" presetID="22" presetClass="entr" presetSubtype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8" dur="200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9" presetID="8" presetClass="emph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080000">
                                      <p:cBhvr>
                                        <p:cTn id="410" dur="20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1" presetID="22" presetClass="exit" presetSubtype="4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2" dur="20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8" presetClass="emph" presetSubtype="0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080000">
                                      <p:cBhvr>
                                        <p:cTn id="415" dur="20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6" presetID="6" presetClass="emph" presetSubtype="0" repeatCount="4000" fill="hold" grpId="1" nodeType="withEffect">
                                  <p:stCondLst>
                                    <p:cond delay="22000"/>
                                  </p:stCondLst>
                                  <p:childTnLst>
                                    <p:animScale>
                                      <p:cBhvr>
                                        <p:cTn id="417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18" presetID="6" presetClass="emph" presetSubtype="0" repeatCount="4000" fill="hold" grpId="1" nodeType="withEffect">
                                  <p:stCondLst>
                                    <p:cond delay="25000"/>
                                  </p:stCondLst>
                                  <p:childTnLst>
                                    <p:animScale>
                                      <p:cBhvr>
                                        <p:cTn id="419" dur="2000" fill="hold"/>
                                        <p:tgtEl>
                                          <p:spTgt spid="325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20" presetID="6" presetClass="emph" presetSubtype="0" repeatCount="4000" fill="hold" grpId="1" nodeType="withEffect">
                                  <p:stCondLst>
                                    <p:cond delay="22000"/>
                                  </p:stCondLst>
                                  <p:childTnLst>
                                    <p:animScale>
                                      <p:cBhvr>
                                        <p:cTn id="421" dur="2000" fill="hold"/>
                                        <p:tgtEl>
                                          <p:spTgt spid="326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22" presetID="6" presetClass="emph" presetSubtype="0" repeatCount="4000" fill="hold" grpId="1" nodeType="withEffect">
                                  <p:stCondLst>
                                    <p:cond delay="25000"/>
                                  </p:stCondLst>
                                  <p:childTnLst>
                                    <p:animScale>
                                      <p:cBhvr>
                                        <p:cTn id="423" dur="2000" fill="hold"/>
                                        <p:tgtEl>
                                          <p:spTgt spid="327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24" presetID="6" presetClass="emph" presetSubtype="0" repeatCount="4000" fill="hold" grpId="1" nodeType="withEffect">
                                  <p:stCondLst>
                                    <p:cond delay="22000"/>
                                  </p:stCondLst>
                                  <p:childTnLst>
                                    <p:animScale>
                                      <p:cBhvr>
                                        <p:cTn id="425" dur="2000" fill="hold"/>
                                        <p:tgtEl>
                                          <p:spTgt spid="329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26" presetID="6" presetClass="emph" presetSubtype="0" repeatCount="4000" fill="hold" grpId="1" nodeType="withEffect">
                                  <p:stCondLst>
                                    <p:cond delay="25000"/>
                                  </p:stCondLst>
                                  <p:childTnLst>
                                    <p:animScale>
                                      <p:cBhvr>
                                        <p:cTn id="427" dur="2000" fill="hold"/>
                                        <p:tgtEl>
                                          <p:spTgt spid="331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28" presetID="6" presetClass="emph" presetSubtype="0" repeatCount="4000" fill="hold" grpId="1" nodeType="withEffect">
                                  <p:stCondLst>
                                    <p:cond delay="22000"/>
                                  </p:stCondLst>
                                  <p:childTnLst>
                                    <p:animScale>
                                      <p:cBhvr>
                                        <p:cTn id="429" dur="2000" fill="hold"/>
                                        <p:tgtEl>
                                          <p:spTgt spid="333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30" presetID="6" presetClass="emph" presetSubtype="0" repeatCount="4000" fill="hold" grpId="1" nodeType="withEffect">
                                  <p:stCondLst>
                                    <p:cond delay="25000"/>
                                  </p:stCondLst>
                                  <p:childTnLst>
                                    <p:animScale>
                                      <p:cBhvr>
                                        <p:cTn id="431" dur="2000" fill="hold"/>
                                        <p:tgtEl>
                                          <p:spTgt spid="334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32" presetID="6" presetClass="emph" presetSubtype="0" repeatCount="4000" fill="hold" grpId="1" nodeType="withEffect">
                                  <p:stCondLst>
                                    <p:cond delay="22000"/>
                                  </p:stCondLst>
                                  <p:childTnLst>
                                    <p:animScale>
                                      <p:cBhvr>
                                        <p:cTn id="433" dur="2000" fill="hold"/>
                                        <p:tgtEl>
                                          <p:spTgt spid="335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34" presetID="6" presetClass="emph" presetSubtype="0" repeatCount="4000" fill="hold" grpId="1" nodeType="withEffect">
                                  <p:stCondLst>
                                    <p:cond delay="25000"/>
                                  </p:stCondLst>
                                  <p:childTnLst>
                                    <p:animScale>
                                      <p:cBhvr>
                                        <p:cTn id="435" dur="2000" fill="hold"/>
                                        <p:tgtEl>
                                          <p:spTgt spid="336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36" presetID="6" presetClass="emph" presetSubtype="0" repeatCount="4000" fill="hold" grpId="1" nodeType="withEffect">
                                  <p:stCondLst>
                                    <p:cond delay="22000"/>
                                  </p:stCondLst>
                                  <p:childTnLst>
                                    <p:animScale>
                                      <p:cBhvr>
                                        <p:cTn id="437" dur="2000" fill="hold"/>
                                        <p:tgtEl>
                                          <p:spTgt spid="337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38" presetID="6" presetClass="emph" presetSubtype="0" repeatCount="4000" fill="hold" grpId="1" nodeType="withEffect">
                                  <p:stCondLst>
                                    <p:cond delay="25000"/>
                                  </p:stCondLst>
                                  <p:childTnLst>
                                    <p:animScale>
                                      <p:cBhvr>
                                        <p:cTn id="439" dur="2000" fill="hold"/>
                                        <p:tgtEl>
                                          <p:spTgt spid="345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40" presetID="6" presetClass="emph" presetSubtype="0" repeatCount="4000" fill="hold" grpId="1" nodeType="withEffect">
                                  <p:stCondLst>
                                    <p:cond delay="25000"/>
                                  </p:stCondLst>
                                  <p:childTnLst>
                                    <p:animScale>
                                      <p:cBhvr>
                                        <p:cTn id="441" dur="2000" fill="hold"/>
                                        <p:tgtEl>
                                          <p:spTgt spid="324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42" presetID="6" presetClass="emph" presetSubtype="0" repeatCount="4000" fill="hold" grpId="1" nodeType="withEffect">
                                  <p:stCondLst>
                                    <p:cond delay="22000"/>
                                  </p:stCondLst>
                                  <p:childTnLst>
                                    <p:animScale>
                                      <p:cBhvr>
                                        <p:cTn id="443" dur="2000" fill="hold"/>
                                        <p:tgtEl>
                                          <p:spTgt spid="350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44" presetID="6" presetClass="emph" presetSubtype="0" repeatCount="4000" fill="hold" grpId="1" nodeType="withEffect">
                                  <p:stCondLst>
                                    <p:cond delay="22000"/>
                                  </p:stCondLst>
                                  <p:childTnLst>
                                    <p:animScale>
                                      <p:cBhvr>
                                        <p:cTn id="445" dur="2000" fill="hold"/>
                                        <p:tgtEl>
                                          <p:spTgt spid="362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46" presetID="6" presetClass="emph" presetSubtype="0" repeatCount="4000" fill="hold" grpId="1" nodeType="withEffect">
                                  <p:stCondLst>
                                    <p:cond delay="25000"/>
                                  </p:stCondLst>
                                  <p:childTnLst>
                                    <p:animScale>
                                      <p:cBhvr>
                                        <p:cTn id="447" dur="2000" fill="hold"/>
                                        <p:tgtEl>
                                          <p:spTgt spid="351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48" presetID="6" presetClass="emph" presetSubtype="0" repeatCount="4000" fill="hold" grpId="1" nodeType="withEffect">
                                  <p:stCondLst>
                                    <p:cond delay="25000"/>
                                  </p:stCondLst>
                                  <p:childTnLst>
                                    <p:animScale>
                                      <p:cBhvr>
                                        <p:cTn id="449" dur="2000" fill="hold"/>
                                        <p:tgtEl>
                                          <p:spTgt spid="364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50" presetID="6" presetClass="emph" presetSubtype="0" repeatCount="4000" fill="hold" grpId="1" nodeType="withEffect">
                                  <p:stCondLst>
                                    <p:cond delay="22000"/>
                                  </p:stCondLst>
                                  <p:childTnLst>
                                    <p:animScale>
                                      <p:cBhvr>
                                        <p:cTn id="451" dur="2000" fill="hold"/>
                                        <p:tgtEl>
                                          <p:spTgt spid="352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52" presetID="6" presetClass="emph" presetSubtype="0" repeatCount="4000" fill="hold" grpId="1" nodeType="withEffect">
                                  <p:stCondLst>
                                    <p:cond delay="22000"/>
                                  </p:stCondLst>
                                  <p:childTnLst>
                                    <p:animScale>
                                      <p:cBhvr>
                                        <p:cTn id="453" dur="2000" fill="hold"/>
                                        <p:tgtEl>
                                          <p:spTgt spid="365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54" presetID="6" presetClass="emph" presetSubtype="0" repeatCount="4000" fill="hold" grpId="1" nodeType="withEffect">
                                  <p:stCondLst>
                                    <p:cond delay="25000"/>
                                  </p:stCondLst>
                                  <p:childTnLst>
                                    <p:animScale>
                                      <p:cBhvr>
                                        <p:cTn id="455" dur="2000" fill="hold"/>
                                        <p:tgtEl>
                                          <p:spTgt spid="353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56" presetID="6" presetClass="emph" presetSubtype="0" repeatCount="4000" fill="hold" grpId="1" nodeType="withEffect">
                                  <p:stCondLst>
                                    <p:cond delay="22000"/>
                                  </p:stCondLst>
                                  <p:childTnLst>
                                    <p:animScale>
                                      <p:cBhvr>
                                        <p:cTn id="457" dur="2000" fill="hold"/>
                                        <p:tgtEl>
                                          <p:spTgt spid="354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58" presetID="6" presetClass="emph" presetSubtype="0" repeatCount="4000" fill="hold" grpId="1" nodeType="withEffect">
                                  <p:stCondLst>
                                    <p:cond delay="25000"/>
                                  </p:stCondLst>
                                  <p:childTnLst>
                                    <p:animScale>
                                      <p:cBhvr>
                                        <p:cTn id="459" dur="2000" fill="hold"/>
                                        <p:tgtEl>
                                          <p:spTgt spid="355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60" presetID="6" presetClass="emph" presetSubtype="0" repeatCount="4000" fill="hold" grpId="1" nodeType="withEffect">
                                  <p:stCondLst>
                                    <p:cond delay="22000"/>
                                  </p:stCondLst>
                                  <p:childTnLst>
                                    <p:animScale>
                                      <p:cBhvr>
                                        <p:cTn id="461" dur="2000" fill="hold"/>
                                        <p:tgtEl>
                                          <p:spTgt spid="356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62" presetID="6" presetClass="emph" presetSubtype="0" repeatCount="4000" fill="hold" grpId="1" nodeType="withEffect">
                                  <p:stCondLst>
                                    <p:cond delay="25000"/>
                                  </p:stCondLst>
                                  <p:childTnLst>
                                    <p:animScale>
                                      <p:cBhvr>
                                        <p:cTn id="463" dur="2000" fill="hold"/>
                                        <p:tgtEl>
                                          <p:spTgt spid="357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64" presetID="6" presetClass="emph" presetSubtype="0" repeatCount="4000" fill="hold" grpId="1" nodeType="withEffect">
                                  <p:stCondLst>
                                    <p:cond delay="22000"/>
                                  </p:stCondLst>
                                  <p:childTnLst>
                                    <p:animScale>
                                      <p:cBhvr>
                                        <p:cTn id="465" dur="2000" fill="hold"/>
                                        <p:tgtEl>
                                          <p:spTgt spid="358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  <p:par>
                                <p:cTn id="466" presetID="6" presetClass="emph" presetSubtype="0" repeatCount="4000" fill="hold" grpId="1" nodeType="withEffect">
                                  <p:stCondLst>
                                    <p:cond delay="25000"/>
                                  </p:stCondLst>
                                  <p:childTnLst>
                                    <p:animScale>
                                      <p:cBhvr>
                                        <p:cTn id="467" dur="2000" fill="hold"/>
                                        <p:tgtEl>
                                          <p:spTgt spid="359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8" fill="hold">
                            <p:stCondLst>
                              <p:cond delay="35000"/>
                            </p:stCondLst>
                            <p:childTnLst>
                              <p:par>
                                <p:cTn id="4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1" dur="10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4" dur="10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5" fill="hold">
                      <p:stCondLst>
                        <p:cond delay="indefinite"/>
                      </p:stCondLst>
                      <p:childTnLst>
                        <p:par>
                          <p:cTn id="476" fill="hold">
                            <p:stCondLst>
                              <p:cond delay="0"/>
                            </p:stCondLst>
                            <p:childTnLst>
                              <p:par>
                                <p:cTn id="47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72800000">
                                      <p:cBhvr>
                                        <p:cTn id="478" dur="2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9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2" presetID="22" presetClass="entr" presetSubtype="8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5" presetID="22" presetClass="entr" presetSubtype="4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8" presetID="22" presetClass="entr" presetSubtype="8" fill="hold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0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1" presetID="22" presetClass="entr" presetSubtype="4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3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4" presetID="22" presetClass="entr" presetSubtype="1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6" dur="20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7" presetID="8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-1080000">
                                      <p:cBhvr>
                                        <p:cTn id="498" dur="20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9" presetID="22" presetClass="exit" presetSubtype="4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0" dur="200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2" presetID="8" presetClass="emph" presetSubtype="0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Rot by="-1080000">
                                      <p:cBhvr>
                                        <p:cTn id="503" dur="20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4" fill="hold">
                      <p:stCondLst>
                        <p:cond delay="indefinite"/>
                      </p:stCondLst>
                      <p:childTnLst>
                        <p:par>
                          <p:cTn id="505" fill="hold">
                            <p:stCondLst>
                              <p:cond delay="0"/>
                            </p:stCondLst>
                            <p:childTnLst>
                              <p:par>
                                <p:cTn id="5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8" dur="10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1" dur="10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2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4" dur="10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5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7" dur="10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8" presetID="10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9" dur="10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presetID="10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2" dur="10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4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5" dur="10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7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8" dur="10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0" presetID="35" presetClass="emph" presetSubtype="0" repeatCount="500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1" dur="20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2" presetID="35" presetClass="emph" presetSubtype="0" repeatCount="500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3" dur="2000" fill="hold"/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4" presetID="35" presetClass="emph" presetSubtype="0" repeatCount="500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5" dur="2000" fill="hold"/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6" presetID="35" presetClass="emph" presetSubtype="0" repeatCount="500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7" dur="2000" fill="hold"/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8" presetID="22" presetClass="entr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0" dur="140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">
                                      <p:cBhvr>
                                        <p:cTn id="542" dur="14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3" presetID="10" presetClass="exit" presetSubtype="0" fill="hold" nodeType="withEffect">
                                  <p:stCondLst>
                                    <p:cond delay="1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4" dur="10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6" presetID="10" presetClass="exit" presetSubtype="0" fill="hold" nodeType="withEffect">
                                  <p:stCondLst>
                                    <p:cond delay="1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7" dur="10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9" presetID="10" presetClass="exit" presetSubtype="0" fill="hold" nodeType="withEffect">
                                  <p:stCondLst>
                                    <p:cond delay="1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0" dur="10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2" presetID="10" presetClass="exit" presetSubtype="0" fill="hold" nodeType="withEffect">
                                  <p:stCondLst>
                                    <p:cond delay="1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3" dur="10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5" fill="hold">
                      <p:stCondLst>
                        <p:cond delay="indefinite"/>
                      </p:stCondLst>
                      <p:childTnLst>
                        <p:par>
                          <p:cTn id="556" fill="hold">
                            <p:stCondLst>
                              <p:cond delay="0"/>
                            </p:stCondLst>
                            <p:childTnLst>
                              <p:par>
                                <p:cTn id="557" presetID="64" presetClass="path" presetSubtype="0" accel="50000" decel="5000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4.72222E-6 -2.22222E-6 L 4.72222E-6 -0.02291 " pathEditMode="relative" rAng="0" ptsTypes="AA">
                                      <p:cBhvr>
                                        <p:cTn id="558" dur="1000" fill="hold"/>
                                        <p:tgtEl>
                                          <p:spTgt spid="4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57"/>
                                    </p:animMotion>
                                  </p:childTnLst>
                                </p:cTn>
                              </p:par>
                              <p:par>
                                <p:cTn id="559" presetID="22" presetClass="entr" presetSubtype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1" dur="10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2" presetID="22" presetClass="entr" presetSubtype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4" dur="10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5" presetID="22" presetClass="entr" presetSubtype="8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7" dur="10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8" presetID="22" presetClass="entr" presetSubtype="8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0" dur="10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1" presetID="22" presetClass="entr" presetSubtype="1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3" dur="175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4" presetID="22" presetClass="entr" presetSubtype="1" fill="hold" nodeType="withEffect">
                                  <p:stCondLst>
                                    <p:cond delay="625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6" dur="30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7" presetID="22" presetClass="exit" presetSubtype="4" fill="hold" grpId="2" nodeType="withEffect">
                                  <p:stCondLst>
                                    <p:cond delay="9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78" dur="14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13999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0" presetID="8" presetClass="emph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animRot by="1080000">
                                      <p:cBhvr>
                                        <p:cTn id="581" dur="14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82" presetID="42" presetClass="path" presetSubtype="0" accel="50000" decel="50000" fill="hold" grpId="2" nodeType="withEffect">
                                  <p:stCondLst>
                                    <p:cond delay="23500"/>
                                  </p:stCondLst>
                                  <p:childTnLst>
                                    <p:animMotion origin="layout" path="M 4.72222E-6 -0.02291 L 4.72222E-6 0.00116 " pathEditMode="relative" rAng="0" ptsTypes="AA">
                                      <p:cBhvr>
                                        <p:cTn id="583" dur="1000" fill="hold"/>
                                        <p:tgtEl>
                                          <p:spTgt spid="4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04"/>
                                    </p:animMotion>
                                  </p:childTnLst>
                                </p:cTn>
                              </p:par>
                              <p:par>
                                <p:cTn id="584" presetID="10" presetClass="exit" presetSubtype="0" fill="hold" grpId="1" nodeType="withEffect">
                                  <p:stCondLst>
                                    <p:cond delay="24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5" dur="10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7" presetID="10" presetClass="exit" presetSubtype="0" fill="hold" nodeType="withEffect">
                                  <p:stCondLst>
                                    <p:cond delay="24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8" dur="10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0" presetID="10" presetClass="exit" presetSubtype="0" fill="hold" grpId="1" nodeType="withEffect">
                                  <p:stCondLst>
                                    <p:cond delay="24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1" dur="10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3" presetID="10" presetClass="exit" presetSubtype="0" fill="hold" nodeType="withEffect">
                                  <p:stCondLst>
                                    <p:cond delay="24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4" dur="10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6" presetID="10" presetClass="exit" presetSubtype="0" fill="hold" grpId="1" nodeType="withEffect">
                                  <p:stCondLst>
                                    <p:cond delay="24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7" dur="10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9" presetID="10" presetClass="exit" presetSubtype="0" fill="hold" nodeType="withEffect">
                                  <p:stCondLst>
                                    <p:cond delay="24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0" dur="10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2" fill="hold">
                      <p:stCondLst>
                        <p:cond delay="indefinite"/>
                      </p:stCondLst>
                      <p:childTnLst>
                        <p:par>
                          <p:cTn id="603" fill="hold">
                            <p:stCondLst>
                              <p:cond delay="0"/>
                            </p:stCondLst>
                            <p:childTnLst>
                              <p:par>
                                <p:cTn id="60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72800000">
                                      <p:cBhvr>
                                        <p:cTn id="605" dur="2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6" presetID="22" presetClass="exit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07" dur="220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21999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080000">
                                      <p:cBhvr>
                                        <p:cTn id="610" dur="22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1" presetID="22" presetClass="entr" presetSubtype="1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3" dur="22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080000">
                                      <p:cBhvr>
                                        <p:cTn id="615" dur="2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2" grpId="1" animBg="1"/>
      <p:bldP spid="338" grpId="0" animBg="1"/>
      <p:bldP spid="338" grpId="1" animBg="1"/>
      <p:bldP spid="338" grpId="2" animBg="1"/>
      <p:bldP spid="340" grpId="0" animBg="1"/>
      <p:bldP spid="340" grpId="1" animBg="1"/>
      <p:bldP spid="340" grpId="2" animBg="1"/>
      <p:bldP spid="341" grpId="0" animBg="1"/>
      <p:bldP spid="346" grpId="0" animBg="1"/>
      <p:bldP spid="418" grpId="0" animBg="1"/>
      <p:bldP spid="418" grpId="1" animBg="1"/>
      <p:bldP spid="418" grpId="2" animBg="1"/>
      <p:bldP spid="419" grpId="0" animBg="1"/>
      <p:bldP spid="419" grpId="1" animBg="1"/>
      <p:bldP spid="419" grpId="2" animBg="1"/>
      <p:bldP spid="426" grpId="0" animBg="1"/>
      <p:bldP spid="208" grpId="0" animBg="1"/>
      <p:bldP spid="208" grpId="1" animBg="1"/>
      <p:bldP spid="201" grpId="0" animBg="1"/>
      <p:bldP spid="220" grpId="0" animBg="1"/>
      <p:bldP spid="220" grpId="1" animBg="1"/>
      <p:bldP spid="220" grpId="2" animBg="1"/>
      <p:bldP spid="220" grpId="3" animBg="1"/>
      <p:bldP spid="16" grpId="0"/>
      <p:bldP spid="186" grpId="0" animBg="1"/>
      <p:bldP spid="186" grpId="1" animBg="1"/>
      <p:bldP spid="190" grpId="0"/>
      <p:bldP spid="192" grpId="0" animBg="1"/>
      <p:bldP spid="192" grpId="1" animBg="1"/>
      <p:bldP spid="197" grpId="0" animBg="1"/>
      <p:bldP spid="197" grpId="1" animBg="1"/>
      <p:bldP spid="198" grpId="0" animBg="1"/>
      <p:bldP spid="198" grpId="1" animBg="1"/>
      <p:bldP spid="194" grpId="0" animBg="1"/>
      <p:bldP spid="18" grpId="0" animBg="1"/>
      <p:bldP spid="227" grpId="0" animBg="1"/>
      <p:bldP spid="227" grpId="1" animBg="1"/>
      <p:bldP spid="222" grpId="0" animBg="1"/>
      <p:bldP spid="215" grpId="0" animBg="1"/>
      <p:bldP spid="253" grpId="0" animBg="1"/>
      <p:bldP spid="253" grpId="1" animBg="1"/>
      <p:bldP spid="253" grpId="2" animBg="1"/>
      <p:bldP spid="254" grpId="0" animBg="1"/>
      <p:bldP spid="254" grpId="1" animBg="1"/>
      <p:bldP spid="254" grpId="2" animBg="1"/>
      <p:bldP spid="255" grpId="0"/>
      <p:bldP spid="255" grpId="1"/>
      <p:bldP spid="256" grpId="0"/>
      <p:bldP spid="256" grpId="1"/>
      <p:bldP spid="283" grpId="0" animBg="1"/>
      <p:bldP spid="283" grpId="1" animBg="1"/>
      <p:bldP spid="288" grpId="0" animBg="1"/>
      <p:bldP spid="288" grpId="1" animBg="1"/>
      <p:bldP spid="295" grpId="0" animBg="1"/>
      <p:bldP spid="296" grpId="0" animBg="1"/>
      <p:bldP spid="4" grpId="0"/>
      <p:bldP spid="4" grpId="1"/>
      <p:bldP spid="323" grpId="0"/>
      <p:bldP spid="323" grpId="1"/>
      <p:bldP spid="345" grpId="0" animBg="1"/>
      <p:bldP spid="345" grpId="1" animBg="1"/>
      <p:bldP spid="350" grpId="0" animBg="1"/>
      <p:bldP spid="350" grpId="1" animBg="1"/>
      <p:bldP spid="351" grpId="0" animBg="1"/>
      <p:bldP spid="351" grpId="1" animBg="1"/>
      <p:bldP spid="352" grpId="0" animBg="1"/>
      <p:bldP spid="352" grpId="1" animBg="1"/>
      <p:bldP spid="360" grpId="0" animBg="1"/>
      <p:bldP spid="360" grpId="1" animBg="1"/>
      <p:bldP spid="360" grpId="2" animBg="1"/>
      <p:bldP spid="360" grpId="3" animBg="1"/>
      <p:bldP spid="8" grpId="0" animBg="1"/>
      <p:bldP spid="8" grpId="1" animBg="1"/>
      <p:bldP spid="325" grpId="0" animBg="1"/>
      <p:bldP spid="325" grpId="1" animBg="1"/>
      <p:bldP spid="326" grpId="0" animBg="1"/>
      <p:bldP spid="326" grpId="1" animBg="1"/>
      <p:bldP spid="327" grpId="0" animBg="1"/>
      <p:bldP spid="327" grpId="1" animBg="1"/>
      <p:bldP spid="329" grpId="0" animBg="1"/>
      <p:bldP spid="329" grpId="1" animBg="1"/>
      <p:bldP spid="331" grpId="0" animBg="1"/>
      <p:bldP spid="331" grpId="1" animBg="1"/>
      <p:bldP spid="333" grpId="0" animBg="1"/>
      <p:bldP spid="333" grpId="1" animBg="1"/>
      <p:bldP spid="334" grpId="0" animBg="1"/>
      <p:bldP spid="334" grpId="1" animBg="1"/>
      <p:bldP spid="335" grpId="0" animBg="1"/>
      <p:bldP spid="335" grpId="1" animBg="1"/>
      <p:bldP spid="336" grpId="0" animBg="1"/>
      <p:bldP spid="336" grpId="1" animBg="1"/>
      <p:bldP spid="337" grpId="0" animBg="1"/>
      <p:bldP spid="337" grpId="1" animBg="1"/>
      <p:bldP spid="353" grpId="0" animBg="1"/>
      <p:bldP spid="353" grpId="1" animBg="1"/>
      <p:bldP spid="354" grpId="0" animBg="1"/>
      <p:bldP spid="354" grpId="1" animBg="1"/>
      <p:bldP spid="355" grpId="0" animBg="1"/>
      <p:bldP spid="355" grpId="1" animBg="1"/>
      <p:bldP spid="356" grpId="0" animBg="1"/>
      <p:bldP spid="356" grpId="1" animBg="1"/>
      <p:bldP spid="357" grpId="0" animBg="1"/>
      <p:bldP spid="357" grpId="1" animBg="1"/>
      <p:bldP spid="358" grpId="0" animBg="1"/>
      <p:bldP spid="358" grpId="1" animBg="1"/>
      <p:bldP spid="359" grpId="0" animBg="1"/>
      <p:bldP spid="359" grpId="1" animBg="1"/>
      <p:bldP spid="348" grpId="0" animBg="1"/>
      <p:bldP spid="286" grpId="0" animBg="1"/>
      <p:bldP spid="286" grpId="1" animBg="1"/>
      <p:bldP spid="291" grpId="0" animBg="1"/>
      <p:bldP spid="291" grpId="1" animBg="1"/>
      <p:bldP spid="324" grpId="0" animBg="1"/>
      <p:bldP spid="324" grpId="1" animBg="1"/>
      <p:bldP spid="362" grpId="0" animBg="1"/>
      <p:bldP spid="362" grpId="1" animBg="1"/>
      <p:bldP spid="364" grpId="0" animBg="1"/>
      <p:bldP spid="364" grpId="1" animBg="1"/>
      <p:bldP spid="365" grpId="0" animBg="1"/>
      <p:bldP spid="365" grpId="1" animBg="1"/>
      <p:bldP spid="452" grpId="1" animBg="1"/>
      <p:bldP spid="452" grpId="2" animBg="1"/>
      <p:bldP spid="453" grpId="0" animBg="1"/>
      <p:bldP spid="453" grpId="1" animBg="1"/>
      <p:bldP spid="455" grpId="0" animBg="1"/>
      <p:bldP spid="455" grpId="1" animBg="1"/>
      <p:bldP spid="457" grpId="0" animBg="1"/>
      <p:bldP spid="45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図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732" y="4374287"/>
            <a:ext cx="1893380" cy="21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</p:pic>
      <p:sp>
        <p:nvSpPr>
          <p:cNvPr id="172" name="片側の 2 つの角を丸めた四角形 171"/>
          <p:cNvSpPr/>
          <p:nvPr/>
        </p:nvSpPr>
        <p:spPr>
          <a:xfrm flipV="1">
            <a:off x="4590288" y="4929148"/>
            <a:ext cx="965184" cy="512786"/>
          </a:xfrm>
          <a:prstGeom prst="round2SameRect">
            <a:avLst>
              <a:gd name="adj1" fmla="val 5329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7" name="片側の 2 つの角を丸めた四角形 296"/>
          <p:cNvSpPr/>
          <p:nvPr/>
        </p:nvSpPr>
        <p:spPr>
          <a:xfrm flipV="1">
            <a:off x="4590288" y="4929147"/>
            <a:ext cx="965184" cy="107945"/>
          </a:xfrm>
          <a:prstGeom prst="round2SameRect">
            <a:avLst>
              <a:gd name="adj1" fmla="val 18615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23" name="グループ化 222"/>
          <p:cNvGrpSpPr/>
          <p:nvPr/>
        </p:nvGrpSpPr>
        <p:grpSpPr>
          <a:xfrm>
            <a:off x="6012200" y="2616955"/>
            <a:ext cx="360000" cy="907628"/>
            <a:chOff x="6012200" y="2616955"/>
            <a:chExt cx="360000" cy="907628"/>
          </a:xfrm>
        </p:grpSpPr>
        <p:sp>
          <p:nvSpPr>
            <p:cNvPr id="224" name="円弧 223"/>
            <p:cNvSpPr>
              <a:spLocks noChangeAspect="1"/>
            </p:cNvSpPr>
            <p:nvPr/>
          </p:nvSpPr>
          <p:spPr>
            <a:xfrm>
              <a:off x="6012200" y="2616955"/>
              <a:ext cx="360000" cy="360000"/>
            </a:xfrm>
            <a:prstGeom prst="arc">
              <a:avLst>
                <a:gd name="adj1" fmla="val 16137973"/>
                <a:gd name="adj2" fmla="val 274654"/>
              </a:avLst>
            </a:prstGeom>
            <a:ln w="508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25" name="直線コネクタ 224"/>
            <p:cNvCxnSpPr/>
            <p:nvPr/>
          </p:nvCxnSpPr>
          <p:spPr>
            <a:xfrm>
              <a:off x="6372200" y="2803917"/>
              <a:ext cx="0" cy="720666"/>
            </a:xfrm>
            <a:prstGeom prst="line">
              <a:avLst/>
            </a:prstGeom>
            <a:ln w="508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53" name="片側の 2 つの角を丸めた四角形 1052"/>
          <p:cNvSpPr/>
          <p:nvPr/>
        </p:nvSpPr>
        <p:spPr>
          <a:xfrm flipV="1">
            <a:off x="3710533" y="4941854"/>
            <a:ext cx="720080" cy="499926"/>
          </a:xfrm>
          <a:prstGeom prst="round2SameRect">
            <a:avLst>
              <a:gd name="adj1" fmla="val 5329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ja-JP" sz="3200" b="1" dirty="0" smtClean="0">
                <a:latin typeface="Arial" pitchFamily="34" charset="0"/>
                <a:ea typeface="メイリオ" pitchFamily="50" charset="-128"/>
                <a:cs typeface="Arial" pitchFamily="34" charset="0"/>
              </a:rPr>
              <a:t>Cleaning Mechanisms</a:t>
            </a:r>
            <a:endParaRPr kumimoji="1" lang="ja-JP" altLang="en-US" sz="32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4328901" y="5407241"/>
            <a:ext cx="0" cy="783109"/>
          </a:xfrm>
          <a:prstGeom prst="line">
            <a:avLst/>
          </a:prstGeom>
          <a:ln w="50800" cap="rnd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4400639" y="5577587"/>
            <a:ext cx="0" cy="612923"/>
          </a:xfrm>
          <a:prstGeom prst="line">
            <a:avLst/>
          </a:prstGeom>
          <a:ln w="50800" cap="rnd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4420022" y="5592122"/>
            <a:ext cx="450868" cy="0"/>
          </a:xfrm>
          <a:prstGeom prst="line">
            <a:avLst/>
          </a:prstGeom>
          <a:ln w="88900" cap="rnd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4341777" y="6182071"/>
            <a:ext cx="47813" cy="0"/>
          </a:xfrm>
          <a:prstGeom prst="line">
            <a:avLst/>
          </a:prstGeom>
          <a:ln w="66675" cap="rnd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V="1">
            <a:off x="4864998" y="5454288"/>
            <a:ext cx="0" cy="123300"/>
          </a:xfrm>
          <a:prstGeom prst="line">
            <a:avLst/>
          </a:prstGeom>
          <a:ln w="114300" cap="rnd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円/楕円 69"/>
          <p:cNvSpPr>
            <a:spLocks noChangeAspect="1"/>
          </p:cNvSpPr>
          <p:nvPr/>
        </p:nvSpPr>
        <p:spPr>
          <a:xfrm>
            <a:off x="5082082" y="5804724"/>
            <a:ext cx="432000" cy="432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パイ 71"/>
          <p:cNvSpPr>
            <a:spLocks noChangeAspect="1"/>
          </p:cNvSpPr>
          <p:nvPr/>
        </p:nvSpPr>
        <p:spPr>
          <a:xfrm>
            <a:off x="5100082" y="5822724"/>
            <a:ext cx="396000" cy="396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834" y="692381"/>
            <a:ext cx="480260" cy="900000"/>
          </a:xfrm>
          <a:prstGeom prst="rect">
            <a:avLst/>
          </a:prstGeom>
        </p:spPr>
      </p:pic>
      <p:sp>
        <p:nvSpPr>
          <p:cNvPr id="27" name="角丸四角形 26"/>
          <p:cNvSpPr/>
          <p:nvPr/>
        </p:nvSpPr>
        <p:spPr>
          <a:xfrm>
            <a:off x="2593939" y="883691"/>
            <a:ext cx="91440" cy="50795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39" name="直線コネクタ 1038"/>
          <p:cNvCxnSpPr/>
          <p:nvPr/>
        </p:nvCxnSpPr>
        <p:spPr>
          <a:xfrm>
            <a:off x="2320306" y="1382093"/>
            <a:ext cx="277595" cy="0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8" name="テキスト ボックス 267"/>
          <p:cNvSpPr txBox="1"/>
          <p:nvPr/>
        </p:nvSpPr>
        <p:spPr>
          <a:xfrm>
            <a:off x="1581940" y="823915"/>
            <a:ext cx="10759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supply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17" name="角丸四角形 16"/>
          <p:cNvSpPr/>
          <p:nvPr/>
        </p:nvSpPr>
        <p:spPr>
          <a:xfrm rot="182048">
            <a:off x="189794" y="1110849"/>
            <a:ext cx="2131601" cy="444956"/>
          </a:xfrm>
          <a:prstGeom prst="roundRect">
            <a:avLst>
              <a:gd name="adj" fmla="val 8098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9" name="テキスト ボックス 198"/>
          <p:cNvSpPr txBox="1"/>
          <p:nvPr/>
        </p:nvSpPr>
        <p:spPr>
          <a:xfrm>
            <a:off x="467544" y="1228355"/>
            <a:ext cx="87716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cartridge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311" name="グループ化 310"/>
          <p:cNvGrpSpPr/>
          <p:nvPr/>
        </p:nvGrpSpPr>
        <p:grpSpPr>
          <a:xfrm>
            <a:off x="7241805" y="1587337"/>
            <a:ext cx="976407" cy="425769"/>
            <a:chOff x="7443961" y="1340282"/>
            <a:chExt cx="976407" cy="425769"/>
          </a:xfrm>
        </p:grpSpPr>
        <p:pic>
          <p:nvPicPr>
            <p:cNvPr id="312" name="図 3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681076" y="1103167"/>
              <a:ext cx="425769" cy="900000"/>
            </a:xfrm>
            <a:prstGeom prst="rect">
              <a:avLst/>
            </a:prstGeom>
          </p:spPr>
        </p:pic>
        <p:sp>
          <p:nvSpPr>
            <p:cNvPr id="313" name="片側の 2 つの角を丸めた四角形 312"/>
            <p:cNvSpPr/>
            <p:nvPr/>
          </p:nvSpPr>
          <p:spPr>
            <a:xfrm rot="5400000">
              <a:off x="8273053" y="1422571"/>
              <a:ext cx="141814" cy="1528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42" name="グループ化 341"/>
          <p:cNvGrpSpPr/>
          <p:nvPr/>
        </p:nvGrpSpPr>
        <p:grpSpPr>
          <a:xfrm>
            <a:off x="7193550" y="4013515"/>
            <a:ext cx="976407" cy="425769"/>
            <a:chOff x="7443961" y="1340282"/>
            <a:chExt cx="976407" cy="425769"/>
          </a:xfrm>
        </p:grpSpPr>
        <p:pic>
          <p:nvPicPr>
            <p:cNvPr id="343" name="図 34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681076" y="1103167"/>
              <a:ext cx="425769" cy="900000"/>
            </a:xfrm>
            <a:prstGeom prst="rect">
              <a:avLst/>
            </a:prstGeom>
          </p:spPr>
        </p:pic>
        <p:sp>
          <p:nvSpPr>
            <p:cNvPr id="344" name="片側の 2 つの角を丸めた四角形 343"/>
            <p:cNvSpPr/>
            <p:nvPr/>
          </p:nvSpPr>
          <p:spPr>
            <a:xfrm rot="5400000">
              <a:off x="8273053" y="1422571"/>
              <a:ext cx="141814" cy="15281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45" name="角丸四角形 344"/>
          <p:cNvSpPr/>
          <p:nvPr/>
        </p:nvSpPr>
        <p:spPr>
          <a:xfrm>
            <a:off x="7495498" y="1712918"/>
            <a:ext cx="387358" cy="67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5" name="グループ化 64"/>
          <p:cNvGrpSpPr/>
          <p:nvPr/>
        </p:nvGrpSpPr>
        <p:grpSpPr>
          <a:xfrm>
            <a:off x="8030766" y="1029246"/>
            <a:ext cx="1015217" cy="5487578"/>
            <a:chOff x="8028464" y="1029246"/>
            <a:chExt cx="1015217" cy="5487578"/>
          </a:xfrm>
        </p:grpSpPr>
        <p:sp>
          <p:nvSpPr>
            <p:cNvPr id="332" name="片側の 2 つの角を切り取った四角形 331"/>
            <p:cNvSpPr/>
            <p:nvPr/>
          </p:nvSpPr>
          <p:spPr>
            <a:xfrm>
              <a:off x="8453247" y="1029246"/>
              <a:ext cx="590434" cy="97037"/>
            </a:xfrm>
            <a:prstGeom prst="snip2Same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63" name="グループ化 62"/>
            <p:cNvGrpSpPr/>
            <p:nvPr/>
          </p:nvGrpSpPr>
          <p:grpSpPr>
            <a:xfrm>
              <a:off x="8028464" y="1126283"/>
              <a:ext cx="720000" cy="5390541"/>
              <a:chOff x="8028464" y="1126283"/>
              <a:chExt cx="720000" cy="5390541"/>
            </a:xfrm>
          </p:grpSpPr>
          <p:cxnSp>
            <p:nvCxnSpPr>
              <p:cNvPr id="315" name="直線コネクタ 314"/>
              <p:cNvCxnSpPr/>
              <p:nvPr/>
            </p:nvCxnSpPr>
            <p:spPr>
              <a:xfrm>
                <a:off x="8748464" y="1126283"/>
                <a:ext cx="0" cy="5025969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71" name="円弧 370"/>
              <p:cNvSpPr>
                <a:spLocks noChangeAspect="1"/>
              </p:cNvSpPr>
              <p:nvPr/>
            </p:nvSpPr>
            <p:spPr>
              <a:xfrm flipV="1">
                <a:off x="8028464" y="5796824"/>
                <a:ext cx="720000" cy="720000"/>
              </a:xfrm>
              <a:prstGeom prst="arc">
                <a:avLst>
                  <a:gd name="adj1" fmla="val 10681504"/>
                  <a:gd name="adj2" fmla="val 111757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66" name="グループ化 65"/>
          <p:cNvGrpSpPr/>
          <p:nvPr/>
        </p:nvGrpSpPr>
        <p:grpSpPr>
          <a:xfrm>
            <a:off x="6423907" y="5745612"/>
            <a:ext cx="2074004" cy="421640"/>
            <a:chOff x="6423907" y="5745612"/>
            <a:chExt cx="2074004" cy="421640"/>
          </a:xfrm>
        </p:grpSpPr>
        <p:grpSp>
          <p:nvGrpSpPr>
            <p:cNvPr id="368" name="グループ化 367"/>
            <p:cNvGrpSpPr/>
            <p:nvPr/>
          </p:nvGrpSpPr>
          <p:grpSpPr>
            <a:xfrm>
              <a:off x="6423907" y="5745612"/>
              <a:ext cx="2074004" cy="421640"/>
              <a:chOff x="6602452" y="5822724"/>
              <a:chExt cx="2074004" cy="421640"/>
            </a:xfrm>
          </p:grpSpPr>
          <p:sp>
            <p:nvSpPr>
              <p:cNvPr id="369" name="左大かっこ 368"/>
              <p:cNvSpPr>
                <a:spLocks noChangeAspect="1"/>
              </p:cNvSpPr>
              <p:nvPr/>
            </p:nvSpPr>
            <p:spPr>
              <a:xfrm rot="16200000">
                <a:off x="7475040" y="4950136"/>
                <a:ext cx="328828" cy="2074004"/>
              </a:xfrm>
              <a:prstGeom prst="leftBracket">
                <a:avLst>
                  <a:gd name="adj" fmla="val 102198"/>
                </a:avLst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70" name="左大かっこ 369"/>
              <p:cNvSpPr>
                <a:spLocks noChangeAspect="1"/>
              </p:cNvSpPr>
              <p:nvPr/>
            </p:nvSpPr>
            <p:spPr>
              <a:xfrm rot="16200000">
                <a:off x="8151358" y="6051594"/>
                <a:ext cx="111862" cy="273678"/>
              </a:xfrm>
              <a:prstGeom prst="leftBracket">
                <a:avLst>
                  <a:gd name="adj" fmla="val 77125"/>
                </a:avLst>
              </a:prstGeom>
              <a:solidFill>
                <a:schemeClr val="bg1"/>
              </a:solidFill>
              <a:ln w="38100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72" name="円/楕円 371"/>
            <p:cNvSpPr>
              <a:spLocks noChangeAspect="1"/>
            </p:cNvSpPr>
            <p:nvPr/>
          </p:nvSpPr>
          <p:spPr>
            <a:xfrm>
              <a:off x="7937589" y="5964386"/>
              <a:ext cx="180000" cy="1800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73" name="グループ化 372"/>
            <p:cNvGrpSpPr/>
            <p:nvPr/>
          </p:nvGrpSpPr>
          <p:grpSpPr>
            <a:xfrm rot="20115101">
              <a:off x="6780840" y="5827017"/>
              <a:ext cx="387568" cy="144000"/>
              <a:chOff x="3777027" y="4970303"/>
              <a:chExt cx="387568" cy="144000"/>
            </a:xfrm>
          </p:grpSpPr>
          <p:sp>
            <p:nvSpPr>
              <p:cNvPr id="374" name="正方形/長方形 373"/>
              <p:cNvSpPr/>
              <p:nvPr/>
            </p:nvSpPr>
            <p:spPr>
              <a:xfrm>
                <a:off x="3777027" y="4970303"/>
                <a:ext cx="216024" cy="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375" name="直線コネクタ 374"/>
              <p:cNvCxnSpPr>
                <a:stCxn id="374" idx="0"/>
              </p:cNvCxnSpPr>
              <p:nvPr/>
            </p:nvCxnSpPr>
            <p:spPr>
              <a:xfrm>
                <a:off x="3885039" y="4970303"/>
                <a:ext cx="279556" cy="0"/>
              </a:xfrm>
              <a:prstGeom prst="line">
                <a:avLst/>
              </a:prstGeom>
              <a:ln w="19050">
                <a:solidFill>
                  <a:schemeClr val="accent6"/>
                </a:solidFill>
                <a:headEnd type="none"/>
                <a:tailEnd type="oval" w="sm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83" name="テキスト ボックス 382"/>
          <p:cNvSpPr txBox="1"/>
          <p:nvPr/>
        </p:nvSpPr>
        <p:spPr>
          <a:xfrm>
            <a:off x="6553695" y="6127241"/>
            <a:ext cx="10919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Overflow Pan</a:t>
            </a:r>
            <a:endParaRPr lang="ja-JP" altLang="en-US" sz="1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87" name="テキスト ボックス 386"/>
          <p:cNvSpPr txBox="1"/>
          <p:nvPr/>
        </p:nvSpPr>
        <p:spPr>
          <a:xfrm>
            <a:off x="8393244" y="764704"/>
            <a:ext cx="71526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Air Filter</a:t>
            </a:r>
            <a:endParaRPr lang="ja-JP" altLang="en-US" sz="9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89" name="テキスト ボックス 388"/>
          <p:cNvSpPr txBox="1"/>
          <p:nvPr/>
        </p:nvSpPr>
        <p:spPr>
          <a:xfrm>
            <a:off x="7197072" y="3707740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Ink tank air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90" name="テキスト ボックス 389"/>
          <p:cNvSpPr txBox="1"/>
          <p:nvPr/>
        </p:nvSpPr>
        <p:spPr>
          <a:xfrm>
            <a:off x="7224705" y="1259468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ink 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Tank air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58" name="グループ化 57"/>
          <p:cNvGrpSpPr/>
          <p:nvPr/>
        </p:nvGrpSpPr>
        <p:grpSpPr>
          <a:xfrm>
            <a:off x="4216696" y="3534287"/>
            <a:ext cx="4531768" cy="1198006"/>
            <a:chOff x="4214366" y="3534287"/>
            <a:chExt cx="4531768" cy="1198006"/>
          </a:xfrm>
        </p:grpSpPr>
        <p:grpSp>
          <p:nvGrpSpPr>
            <p:cNvPr id="299" name="グループ化 298"/>
            <p:cNvGrpSpPr/>
            <p:nvPr/>
          </p:nvGrpSpPr>
          <p:grpSpPr>
            <a:xfrm>
              <a:off x="4214366" y="3652293"/>
              <a:ext cx="1732132" cy="1080000"/>
              <a:chOff x="4214366" y="3652293"/>
              <a:chExt cx="1732132" cy="1080000"/>
            </a:xfrm>
          </p:grpSpPr>
          <p:sp>
            <p:nvSpPr>
              <p:cNvPr id="300" name="円弧 299"/>
              <p:cNvSpPr>
                <a:spLocks noChangeAspect="1"/>
              </p:cNvSpPr>
              <p:nvPr/>
            </p:nvSpPr>
            <p:spPr>
              <a:xfrm flipH="1">
                <a:off x="4214366" y="4192293"/>
                <a:ext cx="540000" cy="540000"/>
              </a:xfrm>
              <a:prstGeom prst="arc">
                <a:avLst>
                  <a:gd name="adj1" fmla="val 16072467"/>
                  <a:gd name="adj2" fmla="val 0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301" name="直線コネクタ 300"/>
              <p:cNvCxnSpPr/>
              <p:nvPr/>
            </p:nvCxnSpPr>
            <p:spPr>
              <a:xfrm>
                <a:off x="4484366" y="4192293"/>
                <a:ext cx="1200073" cy="0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2" name="円弧 301"/>
              <p:cNvSpPr>
                <a:spLocks noChangeAspect="1"/>
              </p:cNvSpPr>
              <p:nvPr/>
            </p:nvSpPr>
            <p:spPr>
              <a:xfrm rot="5400000">
                <a:off x="5406498" y="3652293"/>
                <a:ext cx="540000" cy="540000"/>
              </a:xfrm>
              <a:prstGeom prst="arc">
                <a:avLst>
                  <a:gd name="adj1" fmla="val 15801633"/>
                  <a:gd name="adj2" fmla="val 126361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07" name="円弧 306"/>
            <p:cNvSpPr>
              <a:spLocks noChangeAspect="1"/>
            </p:cNvSpPr>
            <p:nvPr/>
          </p:nvSpPr>
          <p:spPr>
            <a:xfrm rot="5400000" flipV="1">
              <a:off x="6908879" y="3631940"/>
              <a:ext cx="540000" cy="54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0" name="円弧 309"/>
            <p:cNvSpPr>
              <a:spLocks noChangeAspect="1"/>
            </p:cNvSpPr>
            <p:nvPr/>
          </p:nvSpPr>
          <p:spPr>
            <a:xfrm rot="5400000" flipV="1">
              <a:off x="7905106" y="4258112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30" name="直線コネクタ 329"/>
            <p:cNvCxnSpPr/>
            <p:nvPr/>
          </p:nvCxnSpPr>
          <p:spPr>
            <a:xfrm>
              <a:off x="8085106" y="4618112"/>
              <a:ext cx="661028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4" name="角丸四角形 393"/>
            <p:cNvSpPr/>
            <p:nvPr/>
          </p:nvSpPr>
          <p:spPr>
            <a:xfrm>
              <a:off x="5796136" y="3534287"/>
              <a:ext cx="1457992" cy="360000"/>
            </a:xfrm>
            <a:prstGeom prst="round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97" name="テキスト ボックス 396"/>
          <p:cNvSpPr txBox="1"/>
          <p:nvPr/>
        </p:nvSpPr>
        <p:spPr>
          <a:xfrm>
            <a:off x="5803320" y="3534287"/>
            <a:ext cx="1438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Common air chamber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61" name="グループ化 60"/>
          <p:cNvGrpSpPr/>
          <p:nvPr/>
        </p:nvGrpSpPr>
        <p:grpSpPr>
          <a:xfrm>
            <a:off x="5386089" y="932579"/>
            <a:ext cx="3384376" cy="3057035"/>
            <a:chOff x="5364088" y="932579"/>
            <a:chExt cx="3384376" cy="3057035"/>
          </a:xfrm>
        </p:grpSpPr>
        <p:sp>
          <p:nvSpPr>
            <p:cNvPr id="292" name="円弧 291"/>
            <p:cNvSpPr>
              <a:spLocks noChangeAspect="1"/>
            </p:cNvSpPr>
            <p:nvPr/>
          </p:nvSpPr>
          <p:spPr>
            <a:xfrm rot="5400000" flipV="1">
              <a:off x="7956416" y="1833107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03" name="グループ化 302"/>
            <p:cNvGrpSpPr/>
            <p:nvPr/>
          </p:nvGrpSpPr>
          <p:grpSpPr>
            <a:xfrm>
              <a:off x="5364088" y="1197209"/>
              <a:ext cx="561395" cy="2792405"/>
              <a:chOff x="5364088" y="1197209"/>
              <a:chExt cx="561395" cy="2792405"/>
            </a:xfrm>
          </p:grpSpPr>
          <p:cxnSp>
            <p:nvCxnSpPr>
              <p:cNvPr id="304" name="直線コネクタ 303"/>
              <p:cNvCxnSpPr/>
              <p:nvPr/>
            </p:nvCxnSpPr>
            <p:spPr>
              <a:xfrm flipV="1">
                <a:off x="5364088" y="2007027"/>
                <a:ext cx="0" cy="1982587"/>
              </a:xfrm>
              <a:prstGeom prst="line">
                <a:avLst/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5" name="円弧 304"/>
              <p:cNvSpPr>
                <a:spLocks noChangeAspect="1"/>
              </p:cNvSpPr>
              <p:nvPr/>
            </p:nvSpPr>
            <p:spPr>
              <a:xfrm rot="16200000">
                <a:off x="5364088" y="1737210"/>
                <a:ext cx="540000" cy="540000"/>
              </a:xfrm>
              <a:prstGeom prst="arc">
                <a:avLst>
                  <a:gd name="adj1" fmla="val 16006164"/>
                  <a:gd name="adj2" fmla="val 145444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6" name="円弧 305"/>
              <p:cNvSpPr>
                <a:spLocks noChangeAspect="1"/>
              </p:cNvSpPr>
              <p:nvPr/>
            </p:nvSpPr>
            <p:spPr>
              <a:xfrm rot="5400000">
                <a:off x="5385483" y="1197209"/>
                <a:ext cx="540000" cy="540000"/>
              </a:xfrm>
              <a:prstGeom prst="arc">
                <a:avLst>
                  <a:gd name="adj1" fmla="val 16381319"/>
                  <a:gd name="adj2" fmla="val 193836"/>
                </a:avLst>
              </a:prstGeom>
              <a:ln w="88900">
                <a:solidFill>
                  <a:schemeClr val="accent6"/>
                </a:solidFill>
                <a:headEnd type="none"/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328" name="直線コネクタ 327"/>
            <p:cNvCxnSpPr/>
            <p:nvPr/>
          </p:nvCxnSpPr>
          <p:spPr>
            <a:xfrm>
              <a:off x="8136693" y="2193107"/>
              <a:ext cx="611771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2" name="円弧 401"/>
            <p:cNvSpPr>
              <a:spLocks noChangeAspect="1"/>
            </p:cNvSpPr>
            <p:nvPr/>
          </p:nvSpPr>
          <p:spPr>
            <a:xfrm rot="5400000" flipV="1">
              <a:off x="6962860" y="1211129"/>
              <a:ext cx="540000" cy="54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03" name="直線コネクタ 402"/>
            <p:cNvCxnSpPr/>
            <p:nvPr/>
          </p:nvCxnSpPr>
          <p:spPr>
            <a:xfrm flipV="1">
              <a:off x="6962860" y="1113064"/>
              <a:ext cx="0" cy="359031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4" name="円弧 403"/>
            <p:cNvSpPr>
              <a:spLocks noChangeAspect="1"/>
            </p:cNvSpPr>
            <p:nvPr/>
          </p:nvSpPr>
          <p:spPr>
            <a:xfrm>
              <a:off x="6602860" y="932579"/>
              <a:ext cx="360000" cy="360000"/>
            </a:xfrm>
            <a:prstGeom prst="arc">
              <a:avLst>
                <a:gd name="adj1" fmla="val 10656660"/>
                <a:gd name="adj2" fmla="val 1022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1" name="角丸四角形 410"/>
            <p:cNvSpPr/>
            <p:nvPr/>
          </p:nvSpPr>
          <p:spPr>
            <a:xfrm>
              <a:off x="5364088" y="1118051"/>
              <a:ext cx="1457992" cy="360000"/>
            </a:xfrm>
            <a:prstGeom prst="round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12" name="テキスト ボックス 411"/>
          <p:cNvSpPr txBox="1"/>
          <p:nvPr/>
        </p:nvSpPr>
        <p:spPr>
          <a:xfrm>
            <a:off x="5397607" y="1110730"/>
            <a:ext cx="1419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Pressurization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Common air chamber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338" name="円弧 337"/>
          <p:cNvSpPr>
            <a:spLocks noChangeAspect="1"/>
          </p:cNvSpPr>
          <p:nvPr/>
        </p:nvSpPr>
        <p:spPr>
          <a:xfrm flipH="1">
            <a:off x="4216671" y="4194675"/>
            <a:ext cx="540000" cy="540000"/>
          </a:xfrm>
          <a:prstGeom prst="arc">
            <a:avLst>
              <a:gd name="adj1" fmla="val 16072467"/>
              <a:gd name="adj2" fmla="val 0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39" name="直線コネクタ 338"/>
          <p:cNvCxnSpPr/>
          <p:nvPr/>
        </p:nvCxnSpPr>
        <p:spPr>
          <a:xfrm>
            <a:off x="4472819" y="4194675"/>
            <a:ext cx="1230786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0" name="円弧 339"/>
          <p:cNvSpPr>
            <a:spLocks noChangeAspect="1"/>
          </p:cNvSpPr>
          <p:nvPr/>
        </p:nvSpPr>
        <p:spPr>
          <a:xfrm rot="5400000">
            <a:off x="5406498" y="3654675"/>
            <a:ext cx="540000" cy="540000"/>
          </a:xfrm>
          <a:prstGeom prst="arc">
            <a:avLst>
              <a:gd name="adj1" fmla="val 15586547"/>
              <a:gd name="adj2" fmla="val 126361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17" name="直線コネクタ 416"/>
          <p:cNvCxnSpPr>
            <a:stCxn id="285" idx="0"/>
          </p:cNvCxnSpPr>
          <p:nvPr/>
        </p:nvCxnSpPr>
        <p:spPr>
          <a:xfrm flipV="1">
            <a:off x="5381223" y="2013107"/>
            <a:ext cx="3401" cy="1962764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8" name="円弧 417"/>
          <p:cNvSpPr>
            <a:spLocks noChangeAspect="1"/>
          </p:cNvSpPr>
          <p:nvPr/>
        </p:nvSpPr>
        <p:spPr>
          <a:xfrm rot="16200000">
            <a:off x="5383138" y="1737213"/>
            <a:ext cx="540000" cy="540000"/>
          </a:xfrm>
          <a:prstGeom prst="arc">
            <a:avLst>
              <a:gd name="adj1" fmla="val 16006164"/>
              <a:gd name="adj2" fmla="val 145444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9" name="円弧 418"/>
          <p:cNvSpPr>
            <a:spLocks noChangeAspect="1"/>
          </p:cNvSpPr>
          <p:nvPr/>
        </p:nvSpPr>
        <p:spPr>
          <a:xfrm rot="5400000">
            <a:off x="5404533" y="1197212"/>
            <a:ext cx="540000" cy="540000"/>
          </a:xfrm>
          <a:prstGeom prst="arc">
            <a:avLst>
              <a:gd name="adj1" fmla="val 16171204"/>
              <a:gd name="adj2" fmla="val 193836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4" name="Group 25"/>
          <p:cNvGrpSpPr>
            <a:grpSpLocks/>
          </p:cNvGrpSpPr>
          <p:nvPr/>
        </p:nvGrpSpPr>
        <p:grpSpPr bwMode="auto">
          <a:xfrm>
            <a:off x="625058" y="2869751"/>
            <a:ext cx="914400" cy="792163"/>
            <a:chOff x="943" y="2523"/>
            <a:chExt cx="576" cy="499"/>
          </a:xfrm>
        </p:grpSpPr>
        <p:sp>
          <p:nvSpPr>
            <p:cNvPr id="115" name="AutoShape 26"/>
            <p:cNvSpPr>
              <a:spLocks noChangeArrowheads="1"/>
            </p:cNvSpPr>
            <p:nvPr/>
          </p:nvSpPr>
          <p:spPr bwMode="auto">
            <a:xfrm>
              <a:off x="943" y="2523"/>
              <a:ext cx="576" cy="453"/>
            </a:xfrm>
            <a:prstGeom prst="roundRect">
              <a:avLst>
                <a:gd name="adj" fmla="val 5556"/>
              </a:avLst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6" name="AutoShape 27"/>
            <p:cNvSpPr>
              <a:spLocks noChangeArrowheads="1"/>
            </p:cNvSpPr>
            <p:nvPr/>
          </p:nvSpPr>
          <p:spPr bwMode="auto">
            <a:xfrm flipH="1" flipV="1">
              <a:off x="975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7" name="AutoShape 28"/>
            <p:cNvSpPr>
              <a:spLocks noChangeArrowheads="1"/>
            </p:cNvSpPr>
            <p:nvPr/>
          </p:nvSpPr>
          <p:spPr bwMode="auto">
            <a:xfrm flipH="1" flipV="1">
              <a:off x="1077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8" name="AutoShape 29"/>
            <p:cNvSpPr>
              <a:spLocks noChangeArrowheads="1"/>
            </p:cNvSpPr>
            <p:nvPr/>
          </p:nvSpPr>
          <p:spPr bwMode="auto">
            <a:xfrm flipH="1" flipV="1">
              <a:off x="1179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9" name="AutoShape 30"/>
            <p:cNvSpPr>
              <a:spLocks noChangeArrowheads="1"/>
            </p:cNvSpPr>
            <p:nvPr/>
          </p:nvSpPr>
          <p:spPr bwMode="auto">
            <a:xfrm flipH="1" flipV="1">
              <a:off x="1281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0" name="AutoShape 31"/>
            <p:cNvSpPr>
              <a:spLocks noChangeArrowheads="1"/>
            </p:cNvSpPr>
            <p:nvPr/>
          </p:nvSpPr>
          <p:spPr bwMode="auto">
            <a:xfrm flipH="1" flipV="1">
              <a:off x="1383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21" name="AutoShape 32"/>
          <p:cNvSpPr>
            <a:spLocks noChangeArrowheads="1"/>
          </p:cNvSpPr>
          <p:nvPr/>
        </p:nvSpPr>
        <p:spPr bwMode="auto">
          <a:xfrm>
            <a:off x="659983" y="2904676"/>
            <a:ext cx="849312" cy="647700"/>
          </a:xfrm>
          <a:prstGeom prst="roundRect">
            <a:avLst>
              <a:gd name="adj" fmla="val 491"/>
            </a:avLst>
          </a:prstGeom>
          <a:solidFill>
            <a:schemeClr val="accent2"/>
          </a:solidFill>
          <a:ln w="762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122" name="Group 25"/>
          <p:cNvGrpSpPr>
            <a:grpSpLocks/>
          </p:cNvGrpSpPr>
          <p:nvPr/>
        </p:nvGrpSpPr>
        <p:grpSpPr bwMode="auto">
          <a:xfrm>
            <a:off x="2145432" y="2875211"/>
            <a:ext cx="914400" cy="792163"/>
            <a:chOff x="943" y="2523"/>
            <a:chExt cx="576" cy="499"/>
          </a:xfrm>
        </p:grpSpPr>
        <p:sp>
          <p:nvSpPr>
            <p:cNvPr id="123" name="AutoShape 26"/>
            <p:cNvSpPr>
              <a:spLocks noChangeArrowheads="1"/>
            </p:cNvSpPr>
            <p:nvPr/>
          </p:nvSpPr>
          <p:spPr bwMode="auto">
            <a:xfrm>
              <a:off x="943" y="2523"/>
              <a:ext cx="576" cy="453"/>
            </a:xfrm>
            <a:prstGeom prst="roundRect">
              <a:avLst>
                <a:gd name="adj" fmla="val 5556"/>
              </a:avLst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4" name="AutoShape 27"/>
            <p:cNvSpPr>
              <a:spLocks noChangeArrowheads="1"/>
            </p:cNvSpPr>
            <p:nvPr/>
          </p:nvSpPr>
          <p:spPr bwMode="auto">
            <a:xfrm flipH="1" flipV="1">
              <a:off x="975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5" name="AutoShape 28"/>
            <p:cNvSpPr>
              <a:spLocks noChangeArrowheads="1"/>
            </p:cNvSpPr>
            <p:nvPr/>
          </p:nvSpPr>
          <p:spPr bwMode="auto">
            <a:xfrm flipH="1" flipV="1">
              <a:off x="1077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6" name="AutoShape 29"/>
            <p:cNvSpPr>
              <a:spLocks noChangeArrowheads="1"/>
            </p:cNvSpPr>
            <p:nvPr/>
          </p:nvSpPr>
          <p:spPr bwMode="auto">
            <a:xfrm flipH="1" flipV="1">
              <a:off x="1179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7" name="AutoShape 30"/>
            <p:cNvSpPr>
              <a:spLocks noChangeArrowheads="1"/>
            </p:cNvSpPr>
            <p:nvPr/>
          </p:nvSpPr>
          <p:spPr bwMode="auto">
            <a:xfrm flipH="1" flipV="1">
              <a:off x="1281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9" name="AutoShape 31"/>
            <p:cNvSpPr>
              <a:spLocks noChangeArrowheads="1"/>
            </p:cNvSpPr>
            <p:nvPr/>
          </p:nvSpPr>
          <p:spPr bwMode="auto">
            <a:xfrm flipH="1" flipV="1">
              <a:off x="1383" y="2931"/>
              <a:ext cx="91" cy="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31" name="AutoShape 32"/>
          <p:cNvSpPr>
            <a:spLocks noChangeArrowheads="1"/>
          </p:cNvSpPr>
          <p:nvPr/>
        </p:nvSpPr>
        <p:spPr bwMode="auto">
          <a:xfrm>
            <a:off x="2180357" y="2910136"/>
            <a:ext cx="849312" cy="647700"/>
          </a:xfrm>
          <a:prstGeom prst="roundRect">
            <a:avLst>
              <a:gd name="adj" fmla="val 491"/>
            </a:avLst>
          </a:prstGeom>
          <a:solidFill>
            <a:schemeClr val="accent2"/>
          </a:solidFill>
          <a:ln w="762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7" name="角丸四角形 136"/>
          <p:cNvSpPr/>
          <p:nvPr/>
        </p:nvSpPr>
        <p:spPr>
          <a:xfrm>
            <a:off x="251520" y="2179835"/>
            <a:ext cx="2880000" cy="360000"/>
          </a:xfrm>
          <a:prstGeom prst="roundRect">
            <a:avLst>
              <a:gd name="adj" fmla="val 10421"/>
            </a:avLst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8" name="直線コネクタ 137"/>
          <p:cNvCxnSpPr>
            <a:stCxn id="137" idx="1"/>
            <a:endCxn id="137" idx="3"/>
          </p:cNvCxnSpPr>
          <p:nvPr/>
        </p:nvCxnSpPr>
        <p:spPr>
          <a:xfrm>
            <a:off x="251520" y="2359835"/>
            <a:ext cx="2880000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直線コネクタ 138"/>
          <p:cNvCxnSpPr/>
          <p:nvPr/>
        </p:nvCxnSpPr>
        <p:spPr>
          <a:xfrm>
            <a:off x="2699792" y="2359835"/>
            <a:ext cx="0" cy="540080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直線コネクタ 139"/>
          <p:cNvCxnSpPr/>
          <p:nvPr/>
        </p:nvCxnSpPr>
        <p:spPr>
          <a:xfrm>
            <a:off x="2483768" y="2533360"/>
            <a:ext cx="0" cy="366555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直線コネクタ 140"/>
          <p:cNvCxnSpPr/>
          <p:nvPr/>
        </p:nvCxnSpPr>
        <p:spPr>
          <a:xfrm>
            <a:off x="1164111" y="2359835"/>
            <a:ext cx="0" cy="540080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/>
          <p:nvPr/>
        </p:nvCxnSpPr>
        <p:spPr>
          <a:xfrm>
            <a:off x="948087" y="2533360"/>
            <a:ext cx="0" cy="366555"/>
          </a:xfrm>
          <a:prstGeom prst="line">
            <a:avLst/>
          </a:prstGeom>
          <a:ln w="88900">
            <a:solidFill>
              <a:schemeClr val="tx1">
                <a:lumMod val="50000"/>
                <a:lumOff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" name="片側の 2 つの角を丸めた四角形 142"/>
          <p:cNvSpPr/>
          <p:nvPr/>
        </p:nvSpPr>
        <p:spPr>
          <a:xfrm>
            <a:off x="262890" y="2189669"/>
            <a:ext cx="2857500" cy="157453"/>
          </a:xfrm>
          <a:prstGeom prst="round2Same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4" name="直線コネクタ 143"/>
          <p:cNvCxnSpPr/>
          <p:nvPr/>
        </p:nvCxnSpPr>
        <p:spPr>
          <a:xfrm>
            <a:off x="2699792" y="2331184"/>
            <a:ext cx="0" cy="594056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直線コネクタ 144"/>
          <p:cNvCxnSpPr/>
          <p:nvPr/>
        </p:nvCxnSpPr>
        <p:spPr>
          <a:xfrm>
            <a:off x="1166738" y="2331184"/>
            <a:ext cx="0" cy="594056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直線コネクタ 145"/>
          <p:cNvCxnSpPr/>
          <p:nvPr/>
        </p:nvCxnSpPr>
        <p:spPr>
          <a:xfrm>
            <a:off x="2483768" y="2533359"/>
            <a:ext cx="0" cy="366555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直線コネクタ 146"/>
          <p:cNvCxnSpPr/>
          <p:nvPr/>
        </p:nvCxnSpPr>
        <p:spPr>
          <a:xfrm>
            <a:off x="946645" y="2528206"/>
            <a:ext cx="0" cy="366555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8" name="片側の 2 つの角を丸めた四角形 147"/>
          <p:cNvSpPr/>
          <p:nvPr/>
        </p:nvSpPr>
        <p:spPr>
          <a:xfrm flipV="1">
            <a:off x="262890" y="2369401"/>
            <a:ext cx="2857500" cy="158804"/>
          </a:xfrm>
          <a:prstGeom prst="round2Same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8" name="テキスト ボックス 157"/>
          <p:cNvSpPr txBox="1"/>
          <p:nvPr/>
        </p:nvSpPr>
        <p:spPr>
          <a:xfrm>
            <a:off x="1340236" y="2636912"/>
            <a:ext cx="90441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Print Head</a:t>
            </a:r>
            <a:endParaRPr kumimoji="1" lang="ja-JP" altLang="en-US" sz="1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59" name="テキスト ボックス 158"/>
          <p:cNvSpPr txBox="1"/>
          <p:nvPr/>
        </p:nvSpPr>
        <p:spPr>
          <a:xfrm>
            <a:off x="212124" y="1936369"/>
            <a:ext cx="7120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Ink Bus</a:t>
            </a:r>
            <a:endParaRPr kumimoji="1" lang="ja-JP" altLang="en-US" sz="1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pSp>
        <p:nvGrpSpPr>
          <p:cNvPr id="163" name="グループ化 162"/>
          <p:cNvGrpSpPr/>
          <p:nvPr/>
        </p:nvGrpSpPr>
        <p:grpSpPr>
          <a:xfrm>
            <a:off x="687553" y="3541489"/>
            <a:ext cx="764274" cy="71789"/>
            <a:chOff x="687553" y="3541489"/>
            <a:chExt cx="764274" cy="71789"/>
          </a:xfrm>
        </p:grpSpPr>
        <p:sp>
          <p:nvSpPr>
            <p:cNvPr id="165" name="台形 164"/>
            <p:cNvSpPr>
              <a:spLocks noChangeAspect="1"/>
            </p:cNvSpPr>
            <p:nvPr/>
          </p:nvSpPr>
          <p:spPr>
            <a:xfrm flipV="1">
              <a:off x="687553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66" name="台形 165"/>
            <p:cNvSpPr>
              <a:spLocks noChangeAspect="1"/>
            </p:cNvSpPr>
            <p:nvPr/>
          </p:nvSpPr>
          <p:spPr>
            <a:xfrm flipV="1">
              <a:off x="1335519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67" name="台形 166"/>
            <p:cNvSpPr>
              <a:spLocks noChangeAspect="1"/>
            </p:cNvSpPr>
            <p:nvPr/>
          </p:nvSpPr>
          <p:spPr>
            <a:xfrm flipV="1">
              <a:off x="849743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68" name="台形 167"/>
            <p:cNvSpPr>
              <a:spLocks noChangeAspect="1"/>
            </p:cNvSpPr>
            <p:nvPr/>
          </p:nvSpPr>
          <p:spPr>
            <a:xfrm flipV="1">
              <a:off x="1012384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69" name="台形 168"/>
            <p:cNvSpPr>
              <a:spLocks noChangeAspect="1"/>
            </p:cNvSpPr>
            <p:nvPr/>
          </p:nvSpPr>
          <p:spPr>
            <a:xfrm flipV="1">
              <a:off x="1173549" y="3541489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</p:grpSp>
      <p:grpSp>
        <p:nvGrpSpPr>
          <p:cNvPr id="170" name="グループ化 169"/>
          <p:cNvGrpSpPr/>
          <p:nvPr/>
        </p:nvGrpSpPr>
        <p:grpSpPr>
          <a:xfrm>
            <a:off x="2210044" y="3546997"/>
            <a:ext cx="764274" cy="71789"/>
            <a:chOff x="2210044" y="3546997"/>
            <a:chExt cx="764274" cy="71789"/>
          </a:xfrm>
        </p:grpSpPr>
        <p:sp>
          <p:nvSpPr>
            <p:cNvPr id="171" name="台形 170"/>
            <p:cNvSpPr>
              <a:spLocks noChangeAspect="1"/>
            </p:cNvSpPr>
            <p:nvPr/>
          </p:nvSpPr>
          <p:spPr>
            <a:xfrm flipV="1">
              <a:off x="2210044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76" name="台形 175"/>
            <p:cNvSpPr>
              <a:spLocks noChangeAspect="1"/>
            </p:cNvSpPr>
            <p:nvPr/>
          </p:nvSpPr>
          <p:spPr>
            <a:xfrm flipV="1">
              <a:off x="2858010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77" name="台形 176"/>
            <p:cNvSpPr>
              <a:spLocks noChangeAspect="1"/>
            </p:cNvSpPr>
            <p:nvPr/>
          </p:nvSpPr>
          <p:spPr>
            <a:xfrm flipV="1">
              <a:off x="2372234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78" name="台形 177"/>
            <p:cNvSpPr>
              <a:spLocks noChangeAspect="1"/>
            </p:cNvSpPr>
            <p:nvPr/>
          </p:nvSpPr>
          <p:spPr>
            <a:xfrm flipV="1">
              <a:off x="2534875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79" name="台形 178"/>
            <p:cNvSpPr>
              <a:spLocks noChangeAspect="1"/>
            </p:cNvSpPr>
            <p:nvPr/>
          </p:nvSpPr>
          <p:spPr>
            <a:xfrm flipV="1">
              <a:off x="2696040" y="3546997"/>
              <a:ext cx="116308" cy="71789"/>
            </a:xfrm>
            <a:prstGeom prst="trapezoid">
              <a:avLst>
                <a:gd name="adj" fmla="val 486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</p:grpSp>
      <p:cxnSp>
        <p:nvCxnSpPr>
          <p:cNvPr id="180" name="直線コネクタ 179"/>
          <p:cNvCxnSpPr>
            <a:stCxn id="200" idx="0"/>
          </p:cNvCxnSpPr>
          <p:nvPr/>
        </p:nvCxnSpPr>
        <p:spPr>
          <a:xfrm flipV="1">
            <a:off x="6210152" y="1467209"/>
            <a:ext cx="0" cy="478994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直線コネクタ 180"/>
          <p:cNvCxnSpPr/>
          <p:nvPr/>
        </p:nvCxnSpPr>
        <p:spPr>
          <a:xfrm flipV="1">
            <a:off x="6210152" y="1472095"/>
            <a:ext cx="0" cy="477186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2" name="グループ化 21"/>
          <p:cNvGrpSpPr/>
          <p:nvPr/>
        </p:nvGrpSpPr>
        <p:grpSpPr>
          <a:xfrm>
            <a:off x="5940192" y="2486203"/>
            <a:ext cx="360000" cy="1043639"/>
            <a:chOff x="5940192" y="2486203"/>
            <a:chExt cx="360000" cy="1043639"/>
          </a:xfrm>
        </p:grpSpPr>
        <p:cxnSp>
          <p:nvCxnSpPr>
            <p:cNvPr id="182" name="直線コネクタ 181"/>
            <p:cNvCxnSpPr/>
            <p:nvPr/>
          </p:nvCxnSpPr>
          <p:spPr>
            <a:xfrm>
              <a:off x="5940192" y="3353739"/>
              <a:ext cx="0" cy="169172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7" name="円弧 186"/>
            <p:cNvSpPr>
              <a:spLocks noChangeAspect="1"/>
            </p:cNvSpPr>
            <p:nvPr/>
          </p:nvSpPr>
          <p:spPr>
            <a:xfrm rot="5400000">
              <a:off x="6034062" y="2991057"/>
              <a:ext cx="180000" cy="180000"/>
            </a:xfrm>
            <a:prstGeom prst="arc">
              <a:avLst>
                <a:gd name="adj1" fmla="val 15797306"/>
                <a:gd name="adj2" fmla="val 222637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88" name="直線コネクタ 187"/>
            <p:cNvCxnSpPr/>
            <p:nvPr/>
          </p:nvCxnSpPr>
          <p:spPr>
            <a:xfrm>
              <a:off x="6214062" y="2486203"/>
              <a:ext cx="0" cy="594639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円弧 14"/>
            <p:cNvSpPr>
              <a:spLocks noChangeAspect="1"/>
            </p:cNvSpPr>
            <p:nvPr/>
          </p:nvSpPr>
          <p:spPr>
            <a:xfrm rot="16200000">
              <a:off x="5940192" y="3169842"/>
              <a:ext cx="360000" cy="360000"/>
            </a:xfrm>
            <a:prstGeom prst="arc">
              <a:avLst>
                <a:gd name="adj1" fmla="val 16082837"/>
                <a:gd name="adj2" fmla="val 106457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207" name="直線コネクタ 206"/>
          <p:cNvCxnSpPr/>
          <p:nvPr/>
        </p:nvCxnSpPr>
        <p:spPr>
          <a:xfrm>
            <a:off x="5940152" y="3284984"/>
            <a:ext cx="0" cy="239599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8" name="円弧 207"/>
          <p:cNvSpPr>
            <a:spLocks noChangeAspect="1"/>
          </p:cNvSpPr>
          <p:nvPr/>
        </p:nvSpPr>
        <p:spPr>
          <a:xfrm rot="5400000">
            <a:off x="6034022" y="2990643"/>
            <a:ext cx="180000" cy="180000"/>
          </a:xfrm>
          <a:prstGeom prst="arc">
            <a:avLst>
              <a:gd name="adj1" fmla="val 15797306"/>
              <a:gd name="adj2" fmla="val 222637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9" name="直線コネクタ 208"/>
          <p:cNvCxnSpPr/>
          <p:nvPr/>
        </p:nvCxnSpPr>
        <p:spPr>
          <a:xfrm>
            <a:off x="6214022" y="2485789"/>
            <a:ext cx="0" cy="594639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0" name="円/楕円 199"/>
          <p:cNvSpPr>
            <a:spLocks noChangeAspect="1"/>
          </p:cNvSpPr>
          <p:nvPr/>
        </p:nvSpPr>
        <p:spPr>
          <a:xfrm>
            <a:off x="5940152" y="1946203"/>
            <a:ext cx="540000" cy="540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1" name="パイ 200"/>
          <p:cNvSpPr>
            <a:spLocks noChangeAspect="1"/>
          </p:cNvSpPr>
          <p:nvPr/>
        </p:nvSpPr>
        <p:spPr>
          <a:xfrm>
            <a:off x="5958152" y="1964203"/>
            <a:ext cx="504000" cy="504000"/>
          </a:xfrm>
          <a:prstGeom prst="pi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台形 38"/>
          <p:cNvSpPr/>
          <p:nvPr/>
        </p:nvSpPr>
        <p:spPr>
          <a:xfrm>
            <a:off x="4770267" y="4959145"/>
            <a:ext cx="189463" cy="484400"/>
          </a:xfrm>
          <a:prstGeom prst="trapezoid">
            <a:avLst/>
          </a:prstGeom>
          <a:solidFill>
            <a:schemeClr val="accent5">
              <a:lumMod val="20000"/>
              <a:lumOff val="80000"/>
              <a:alpha val="30000"/>
            </a:schemeClr>
          </a:solidFill>
          <a:ln w="19050" cap="rnd">
            <a:solidFill>
              <a:schemeClr val="tx1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51" name="グループ化 150"/>
          <p:cNvGrpSpPr/>
          <p:nvPr/>
        </p:nvGrpSpPr>
        <p:grpSpPr>
          <a:xfrm>
            <a:off x="3120390" y="2276872"/>
            <a:ext cx="1955666" cy="3087456"/>
            <a:chOff x="3120390" y="2258699"/>
            <a:chExt cx="1955666" cy="3087456"/>
          </a:xfrm>
        </p:grpSpPr>
        <p:sp>
          <p:nvSpPr>
            <p:cNvPr id="152" name="円弧 151"/>
            <p:cNvSpPr/>
            <p:nvPr/>
          </p:nvSpPr>
          <p:spPr>
            <a:xfrm>
              <a:off x="4355976" y="2258699"/>
              <a:ext cx="720080" cy="720080"/>
            </a:xfrm>
            <a:prstGeom prst="arc">
              <a:avLst>
                <a:gd name="adj1" fmla="val 15998363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53" name="直線コネクタ 152"/>
            <p:cNvCxnSpPr/>
            <p:nvPr/>
          </p:nvCxnSpPr>
          <p:spPr>
            <a:xfrm flipH="1">
              <a:off x="3120390" y="2258699"/>
              <a:ext cx="1585040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>
              <a:off x="5076056" y="2616911"/>
              <a:ext cx="0" cy="2729244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5" name="直線コネクタ 154"/>
          <p:cNvCxnSpPr/>
          <p:nvPr/>
        </p:nvCxnSpPr>
        <p:spPr>
          <a:xfrm>
            <a:off x="5076771" y="2632185"/>
            <a:ext cx="0" cy="2759154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3" name="グループ化 172"/>
          <p:cNvGrpSpPr/>
          <p:nvPr/>
        </p:nvGrpSpPr>
        <p:grpSpPr>
          <a:xfrm flipH="1">
            <a:off x="5089781" y="4957932"/>
            <a:ext cx="387568" cy="144000"/>
            <a:chOff x="3777027" y="4970303"/>
            <a:chExt cx="387568" cy="144000"/>
          </a:xfrm>
        </p:grpSpPr>
        <p:sp>
          <p:nvSpPr>
            <p:cNvPr id="174" name="正方形/長方形 173"/>
            <p:cNvSpPr/>
            <p:nvPr/>
          </p:nvSpPr>
          <p:spPr>
            <a:xfrm>
              <a:off x="3777027" y="4970303"/>
              <a:ext cx="216024" cy="14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75" name="直線コネクタ 174"/>
            <p:cNvCxnSpPr>
              <a:stCxn id="174" idx="0"/>
            </p:cNvCxnSpPr>
            <p:nvPr/>
          </p:nvCxnSpPr>
          <p:spPr>
            <a:xfrm>
              <a:off x="3885039" y="4970303"/>
              <a:ext cx="279556" cy="0"/>
            </a:xfrm>
            <a:prstGeom prst="line">
              <a:avLst/>
            </a:prstGeom>
            <a:ln w="19050">
              <a:solidFill>
                <a:schemeClr val="accent6"/>
              </a:solidFill>
              <a:headEnd type="none"/>
              <a:tailEnd type="oval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6" name="円弧 155"/>
          <p:cNvSpPr/>
          <p:nvPr/>
        </p:nvSpPr>
        <p:spPr>
          <a:xfrm>
            <a:off x="4356691" y="2279140"/>
            <a:ext cx="720080" cy="720080"/>
          </a:xfrm>
          <a:prstGeom prst="arc">
            <a:avLst>
              <a:gd name="adj1" fmla="val 16024316"/>
              <a:gd name="adj2" fmla="val 0"/>
            </a:avLst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7" name="直線コネクタ 156"/>
          <p:cNvCxnSpPr/>
          <p:nvPr/>
        </p:nvCxnSpPr>
        <p:spPr>
          <a:xfrm flipH="1">
            <a:off x="3120390" y="2279068"/>
            <a:ext cx="1581582" cy="0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0" name="片側の 2 つの角を丸めた四角形 219"/>
          <p:cNvSpPr/>
          <p:nvPr/>
        </p:nvSpPr>
        <p:spPr>
          <a:xfrm>
            <a:off x="3710533" y="4888645"/>
            <a:ext cx="720080" cy="213287"/>
          </a:xfrm>
          <a:prstGeom prst="round2SameRect">
            <a:avLst>
              <a:gd name="adj1" fmla="val 0"/>
              <a:gd name="adj2" fmla="val 980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35" name="グループ化 234"/>
          <p:cNvGrpSpPr/>
          <p:nvPr/>
        </p:nvGrpSpPr>
        <p:grpSpPr>
          <a:xfrm>
            <a:off x="2642649" y="1323113"/>
            <a:ext cx="1353287" cy="3978095"/>
            <a:chOff x="2642649" y="1323113"/>
            <a:chExt cx="1353287" cy="3978095"/>
          </a:xfrm>
        </p:grpSpPr>
        <p:sp>
          <p:nvSpPr>
            <p:cNvPr id="7" name="円弧 6"/>
            <p:cNvSpPr/>
            <p:nvPr/>
          </p:nvSpPr>
          <p:spPr>
            <a:xfrm>
              <a:off x="3275856" y="1863114"/>
              <a:ext cx="720080" cy="720080"/>
            </a:xfrm>
            <a:prstGeom prst="arc">
              <a:avLst>
                <a:gd name="adj1" fmla="val 16022759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9" name="直線コネクタ 8"/>
            <p:cNvCxnSpPr/>
            <p:nvPr/>
          </p:nvCxnSpPr>
          <p:spPr>
            <a:xfrm>
              <a:off x="3995936" y="2215097"/>
              <a:ext cx="0" cy="3086111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 flipH="1">
              <a:off x="2924648" y="1863114"/>
              <a:ext cx="698757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円弧 18"/>
            <p:cNvSpPr>
              <a:spLocks noChangeAspect="1"/>
            </p:cNvSpPr>
            <p:nvPr/>
          </p:nvSpPr>
          <p:spPr>
            <a:xfrm rot="16200000" flipH="1">
              <a:off x="2642649" y="1323113"/>
              <a:ext cx="540000" cy="540000"/>
            </a:xfrm>
            <a:prstGeom prst="arc">
              <a:avLst>
                <a:gd name="adj1" fmla="val 16017868"/>
                <a:gd name="adj2" fmla="val 195180"/>
              </a:avLst>
            </a:prstGeom>
            <a:ln w="88900">
              <a:solidFill>
                <a:schemeClr val="bg1">
                  <a:lumMod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3140316" y="2443360"/>
            <a:ext cx="720080" cy="2862001"/>
            <a:chOff x="3140316" y="2443360"/>
            <a:chExt cx="720080" cy="2862001"/>
          </a:xfrm>
        </p:grpSpPr>
        <p:cxnSp>
          <p:nvCxnSpPr>
            <p:cNvPr id="133" name="直線コネクタ 132"/>
            <p:cNvCxnSpPr/>
            <p:nvPr/>
          </p:nvCxnSpPr>
          <p:spPr>
            <a:xfrm flipH="1">
              <a:off x="3140316" y="2443360"/>
              <a:ext cx="360040" cy="0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4" name="円弧 133"/>
            <p:cNvSpPr/>
            <p:nvPr/>
          </p:nvSpPr>
          <p:spPr>
            <a:xfrm>
              <a:off x="3140316" y="2443360"/>
              <a:ext cx="720080" cy="720080"/>
            </a:xfrm>
            <a:prstGeom prst="arc">
              <a:avLst>
                <a:gd name="adj1" fmla="val 15998363"/>
                <a:gd name="adj2" fmla="val 0"/>
              </a:avLst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35" name="直線コネクタ 134"/>
            <p:cNvCxnSpPr/>
            <p:nvPr/>
          </p:nvCxnSpPr>
          <p:spPr>
            <a:xfrm>
              <a:off x="3860396" y="2790453"/>
              <a:ext cx="0" cy="2514908"/>
            </a:xfrm>
            <a:prstGeom prst="line">
              <a:avLst/>
            </a:prstGeom>
            <a:ln w="88900">
              <a:solidFill>
                <a:schemeClr val="tx1">
                  <a:lumMod val="50000"/>
                  <a:lumOff val="5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36" name="直線コネクタ 135"/>
          <p:cNvCxnSpPr/>
          <p:nvPr/>
        </p:nvCxnSpPr>
        <p:spPr>
          <a:xfrm>
            <a:off x="3860396" y="2762928"/>
            <a:ext cx="0" cy="2617381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直線コネクタ 148"/>
          <p:cNvCxnSpPr/>
          <p:nvPr/>
        </p:nvCxnSpPr>
        <p:spPr>
          <a:xfrm flipH="1">
            <a:off x="3115628" y="2442871"/>
            <a:ext cx="384728" cy="489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0" name="円弧 149"/>
          <p:cNvSpPr/>
          <p:nvPr/>
        </p:nvSpPr>
        <p:spPr>
          <a:xfrm>
            <a:off x="3140316" y="2442871"/>
            <a:ext cx="720080" cy="720080"/>
          </a:xfrm>
          <a:prstGeom prst="arc">
            <a:avLst>
              <a:gd name="adj1" fmla="val 16115073"/>
              <a:gd name="adj2" fmla="val 0"/>
            </a:avLst>
          </a:prstGeom>
          <a:ln w="38100">
            <a:solidFill>
              <a:schemeClr val="accent2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0" name="グループ化 129"/>
          <p:cNvGrpSpPr/>
          <p:nvPr/>
        </p:nvGrpSpPr>
        <p:grpSpPr>
          <a:xfrm rot="21000000">
            <a:off x="3779425" y="4975469"/>
            <a:ext cx="387568" cy="144000"/>
            <a:chOff x="3777027" y="4970303"/>
            <a:chExt cx="387568" cy="144000"/>
          </a:xfrm>
        </p:grpSpPr>
        <p:sp>
          <p:nvSpPr>
            <p:cNvPr id="1054" name="正方形/長方形 1053"/>
            <p:cNvSpPr/>
            <p:nvPr/>
          </p:nvSpPr>
          <p:spPr>
            <a:xfrm>
              <a:off x="3777027" y="4970303"/>
              <a:ext cx="216024" cy="144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28" name="直線コネクタ 127"/>
            <p:cNvCxnSpPr>
              <a:stCxn id="1054" idx="0"/>
            </p:cNvCxnSpPr>
            <p:nvPr/>
          </p:nvCxnSpPr>
          <p:spPr>
            <a:xfrm>
              <a:off x="3885039" y="4970303"/>
              <a:ext cx="279556" cy="0"/>
            </a:xfrm>
            <a:prstGeom prst="line">
              <a:avLst/>
            </a:prstGeom>
            <a:ln w="19050">
              <a:solidFill>
                <a:schemeClr val="accent6"/>
              </a:solidFill>
              <a:headEnd type="none"/>
              <a:tailEnd type="oval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2" name="グループ化 201"/>
          <p:cNvGrpSpPr/>
          <p:nvPr/>
        </p:nvGrpSpPr>
        <p:grpSpPr>
          <a:xfrm>
            <a:off x="6708806" y="3395171"/>
            <a:ext cx="463383" cy="116188"/>
            <a:chOff x="6876256" y="1126283"/>
            <a:chExt cx="463383" cy="116188"/>
          </a:xfrm>
        </p:grpSpPr>
        <p:sp>
          <p:nvSpPr>
            <p:cNvPr id="203" name="片側の 2 つの角を丸めた四角形 202"/>
            <p:cNvSpPr/>
            <p:nvPr/>
          </p:nvSpPr>
          <p:spPr>
            <a:xfrm>
              <a:off x="7020012" y="1126283"/>
              <a:ext cx="175871" cy="70469"/>
            </a:xfrm>
            <a:prstGeom prst="round2Same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4" name="正方形/長方形 203"/>
            <p:cNvSpPr/>
            <p:nvPr/>
          </p:nvSpPr>
          <p:spPr>
            <a:xfrm>
              <a:off x="6876256" y="1196752"/>
              <a:ext cx="463383" cy="45719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05" name="テキスト ボックス 204"/>
          <p:cNvSpPr txBox="1"/>
          <p:nvPr/>
        </p:nvSpPr>
        <p:spPr>
          <a:xfrm>
            <a:off x="5767281" y="620688"/>
            <a:ext cx="1050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gauge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(Pressure)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06" name="テキスト ボックス 205"/>
          <p:cNvSpPr txBox="1"/>
          <p:nvPr/>
        </p:nvSpPr>
        <p:spPr>
          <a:xfrm>
            <a:off x="6309555" y="3068960"/>
            <a:ext cx="1261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 gauge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(Negative pressure)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211" name="グループ化 210"/>
          <p:cNvGrpSpPr/>
          <p:nvPr/>
        </p:nvGrpSpPr>
        <p:grpSpPr>
          <a:xfrm>
            <a:off x="6060734" y="980728"/>
            <a:ext cx="463383" cy="116188"/>
            <a:chOff x="6876256" y="1126283"/>
            <a:chExt cx="463383" cy="116188"/>
          </a:xfrm>
        </p:grpSpPr>
        <p:sp>
          <p:nvSpPr>
            <p:cNvPr id="212" name="片側の 2 つの角を丸めた四角形 211"/>
            <p:cNvSpPr/>
            <p:nvPr/>
          </p:nvSpPr>
          <p:spPr>
            <a:xfrm>
              <a:off x="7020012" y="1126283"/>
              <a:ext cx="175871" cy="70469"/>
            </a:xfrm>
            <a:prstGeom prst="round2Same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3" name="正方形/長方形 212"/>
            <p:cNvSpPr/>
            <p:nvPr/>
          </p:nvSpPr>
          <p:spPr>
            <a:xfrm>
              <a:off x="6876256" y="1196752"/>
              <a:ext cx="463383" cy="45719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7" name="円弧 226"/>
          <p:cNvSpPr>
            <a:spLocks noChangeAspect="1"/>
          </p:cNvSpPr>
          <p:nvPr/>
        </p:nvSpPr>
        <p:spPr>
          <a:xfrm>
            <a:off x="6012200" y="2614036"/>
            <a:ext cx="360000" cy="360000"/>
          </a:xfrm>
          <a:prstGeom prst="arc">
            <a:avLst>
              <a:gd name="adj1" fmla="val 16697955"/>
              <a:gd name="adj2" fmla="val 274654"/>
            </a:avLst>
          </a:prstGeom>
          <a:ln w="2032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8" name="直線コネクタ 227"/>
          <p:cNvCxnSpPr/>
          <p:nvPr/>
        </p:nvCxnSpPr>
        <p:spPr>
          <a:xfrm>
            <a:off x="6372200" y="2800998"/>
            <a:ext cx="0" cy="730370"/>
          </a:xfrm>
          <a:prstGeom prst="line">
            <a:avLst/>
          </a:prstGeom>
          <a:ln w="2032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9" name="テキスト ボックス 228"/>
          <p:cNvSpPr txBox="1"/>
          <p:nvPr/>
        </p:nvSpPr>
        <p:spPr>
          <a:xfrm>
            <a:off x="5106397" y="3104634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Flow rate</a:t>
            </a:r>
          </a:p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Control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grpSp>
        <p:nvGrpSpPr>
          <p:cNvPr id="214" name="グループ化 213"/>
          <p:cNvGrpSpPr/>
          <p:nvPr/>
        </p:nvGrpSpPr>
        <p:grpSpPr>
          <a:xfrm>
            <a:off x="5803320" y="2502696"/>
            <a:ext cx="360000" cy="816512"/>
            <a:chOff x="5742266" y="2428960"/>
            <a:chExt cx="360000" cy="816512"/>
          </a:xfrm>
        </p:grpSpPr>
        <p:pic>
          <p:nvPicPr>
            <p:cNvPr id="219" name="図 21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 flipV="1">
              <a:off x="5742266" y="2484496"/>
              <a:ext cx="360000" cy="760976"/>
            </a:xfrm>
            <a:prstGeom prst="rect">
              <a:avLst/>
            </a:prstGeom>
          </p:spPr>
        </p:pic>
        <p:sp>
          <p:nvSpPr>
            <p:cNvPr id="221" name="片側の 2 つの角を丸めた四角形 220"/>
            <p:cNvSpPr/>
            <p:nvPr/>
          </p:nvSpPr>
          <p:spPr>
            <a:xfrm>
              <a:off x="5821719" y="2428960"/>
              <a:ext cx="119908" cy="129211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2" name="角丸四角形 221"/>
          <p:cNvSpPr>
            <a:spLocks/>
          </p:cNvSpPr>
          <p:nvPr/>
        </p:nvSpPr>
        <p:spPr>
          <a:xfrm rot="5400000">
            <a:off x="5762727" y="2827105"/>
            <a:ext cx="360000" cy="6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1" name="グループ化 30"/>
          <p:cNvGrpSpPr/>
          <p:nvPr/>
        </p:nvGrpSpPr>
        <p:grpSpPr>
          <a:xfrm>
            <a:off x="6659733" y="1467209"/>
            <a:ext cx="681495" cy="1091023"/>
            <a:chOff x="6659733" y="1467209"/>
            <a:chExt cx="681495" cy="1091023"/>
          </a:xfrm>
        </p:grpSpPr>
        <p:cxnSp>
          <p:nvCxnSpPr>
            <p:cNvPr id="249" name="直線コネクタ 248"/>
            <p:cNvCxnSpPr/>
            <p:nvPr/>
          </p:nvCxnSpPr>
          <p:spPr>
            <a:xfrm>
              <a:off x="6659733" y="1467209"/>
              <a:ext cx="0" cy="907791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0" name="円弧 249"/>
            <p:cNvSpPr>
              <a:spLocks noChangeAspect="1"/>
            </p:cNvSpPr>
            <p:nvPr/>
          </p:nvSpPr>
          <p:spPr>
            <a:xfrm rot="5400000" flipV="1">
              <a:off x="6659733" y="2198232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51" name="直線コネクタ 250"/>
            <p:cNvCxnSpPr/>
            <p:nvPr/>
          </p:nvCxnSpPr>
          <p:spPr>
            <a:xfrm>
              <a:off x="6840380" y="2558232"/>
              <a:ext cx="500848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2" name="グループ化 251"/>
          <p:cNvGrpSpPr/>
          <p:nvPr/>
        </p:nvGrpSpPr>
        <p:grpSpPr>
          <a:xfrm>
            <a:off x="6657678" y="3883414"/>
            <a:ext cx="683550" cy="1075731"/>
            <a:chOff x="6657678" y="3716538"/>
            <a:chExt cx="683550" cy="1075731"/>
          </a:xfrm>
        </p:grpSpPr>
        <p:cxnSp>
          <p:nvCxnSpPr>
            <p:cNvPr id="253" name="直線コネクタ 252"/>
            <p:cNvCxnSpPr/>
            <p:nvPr/>
          </p:nvCxnSpPr>
          <p:spPr>
            <a:xfrm>
              <a:off x="6657820" y="3716538"/>
              <a:ext cx="0" cy="892971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4" name="円弧 253"/>
            <p:cNvSpPr>
              <a:spLocks noChangeAspect="1"/>
            </p:cNvSpPr>
            <p:nvPr/>
          </p:nvSpPr>
          <p:spPr>
            <a:xfrm rot="5400000" flipV="1">
              <a:off x="6657678" y="4432269"/>
              <a:ext cx="360000" cy="360000"/>
            </a:xfrm>
            <a:prstGeom prst="arc">
              <a:avLst>
                <a:gd name="adj1" fmla="val 16063423"/>
                <a:gd name="adj2" fmla="val 1384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55" name="直線コネクタ 254"/>
            <p:cNvCxnSpPr/>
            <p:nvPr/>
          </p:nvCxnSpPr>
          <p:spPr>
            <a:xfrm>
              <a:off x="6840380" y="4792269"/>
              <a:ext cx="500848" cy="0"/>
            </a:xfrm>
            <a:prstGeom prst="line">
              <a:avLst/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56" name="直線コネクタ 255"/>
          <p:cNvCxnSpPr/>
          <p:nvPr/>
        </p:nvCxnSpPr>
        <p:spPr>
          <a:xfrm>
            <a:off x="7944280" y="2558171"/>
            <a:ext cx="804184" cy="0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7" name="直線コネクタ 256"/>
          <p:cNvCxnSpPr/>
          <p:nvPr/>
        </p:nvCxnSpPr>
        <p:spPr>
          <a:xfrm>
            <a:off x="7941950" y="4959145"/>
            <a:ext cx="804184" cy="0"/>
          </a:xfrm>
          <a:prstGeom prst="line">
            <a:avLst/>
          </a:prstGeom>
          <a:ln w="88900">
            <a:solidFill>
              <a:schemeClr val="accent6"/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8" name="テキスト ボックス 257"/>
          <p:cNvSpPr txBox="1"/>
          <p:nvPr/>
        </p:nvSpPr>
        <p:spPr>
          <a:xfrm>
            <a:off x="7181069" y="2132856"/>
            <a:ext cx="89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pressure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control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sp>
        <p:nvSpPr>
          <p:cNvPr id="259" name="テキスト ボックス 258"/>
          <p:cNvSpPr txBox="1"/>
          <p:nvPr/>
        </p:nvSpPr>
        <p:spPr>
          <a:xfrm>
            <a:off x="7040289" y="4547122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Negative pressure</a:t>
            </a:r>
          </a:p>
          <a:p>
            <a:pPr algn="ctr"/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control valve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  <p:cxnSp>
        <p:nvCxnSpPr>
          <p:cNvPr id="265" name="直線コネクタ 264"/>
          <p:cNvCxnSpPr/>
          <p:nvPr/>
        </p:nvCxnSpPr>
        <p:spPr>
          <a:xfrm>
            <a:off x="8750766" y="1118955"/>
            <a:ext cx="0" cy="139729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円弧 27"/>
          <p:cNvSpPr>
            <a:spLocks noChangeAspect="1"/>
          </p:cNvSpPr>
          <p:nvPr/>
        </p:nvSpPr>
        <p:spPr>
          <a:xfrm rot="5400000">
            <a:off x="8660766" y="2100284"/>
            <a:ext cx="90000" cy="90000"/>
          </a:xfrm>
          <a:prstGeom prst="arc">
            <a:avLst>
              <a:gd name="adj1" fmla="val 15620396"/>
              <a:gd name="adj2" fmla="val 389512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6" name="直線コネクタ 235"/>
          <p:cNvCxnSpPr/>
          <p:nvPr/>
        </p:nvCxnSpPr>
        <p:spPr>
          <a:xfrm flipH="1">
            <a:off x="8750601" y="1126283"/>
            <a:ext cx="165" cy="3438043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7" name="円弧 236"/>
          <p:cNvSpPr>
            <a:spLocks noChangeAspect="1"/>
          </p:cNvSpPr>
          <p:nvPr/>
        </p:nvSpPr>
        <p:spPr>
          <a:xfrm rot="5400000">
            <a:off x="8661239" y="4526877"/>
            <a:ext cx="90000" cy="90000"/>
          </a:xfrm>
          <a:prstGeom prst="arc">
            <a:avLst>
              <a:gd name="adj1" fmla="val 15422048"/>
              <a:gd name="adj2" fmla="val 585391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027" y="2464637"/>
            <a:ext cx="635751" cy="504000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0661" y="4867662"/>
            <a:ext cx="635751" cy="504000"/>
          </a:xfrm>
          <a:prstGeom prst="rect">
            <a:avLst/>
          </a:prstGeom>
        </p:spPr>
      </p:pic>
      <p:sp>
        <p:nvSpPr>
          <p:cNvPr id="245" name="片側の 2 つの角を切り取った四角形 244"/>
          <p:cNvSpPr>
            <a:spLocks/>
          </p:cNvSpPr>
          <p:nvPr/>
        </p:nvSpPr>
        <p:spPr>
          <a:xfrm rot="16200000">
            <a:off x="7630102" y="2753738"/>
            <a:ext cx="57600" cy="1440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" name="片側の 2 つの角を切り取った四角形 217"/>
          <p:cNvSpPr/>
          <p:nvPr/>
        </p:nvSpPr>
        <p:spPr>
          <a:xfrm rot="16200000">
            <a:off x="7614749" y="5158145"/>
            <a:ext cx="57600" cy="1440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" name="円弧 225"/>
          <p:cNvSpPr>
            <a:spLocks noChangeAspect="1"/>
          </p:cNvSpPr>
          <p:nvPr/>
        </p:nvSpPr>
        <p:spPr>
          <a:xfrm rot="5400000" flipV="1">
            <a:off x="7956416" y="1833107"/>
            <a:ext cx="360000" cy="360000"/>
          </a:xfrm>
          <a:prstGeom prst="arc">
            <a:avLst>
              <a:gd name="adj1" fmla="val 160634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8" name="直線コネクタ 237"/>
          <p:cNvCxnSpPr/>
          <p:nvPr/>
        </p:nvCxnSpPr>
        <p:spPr>
          <a:xfrm>
            <a:off x="8136693" y="2193107"/>
            <a:ext cx="611771" cy="0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9" name="円弧 238"/>
          <p:cNvSpPr>
            <a:spLocks noChangeAspect="1"/>
          </p:cNvSpPr>
          <p:nvPr/>
        </p:nvSpPr>
        <p:spPr>
          <a:xfrm rot="5400000" flipV="1">
            <a:off x="6984328" y="1211129"/>
            <a:ext cx="540000" cy="540000"/>
          </a:xfrm>
          <a:prstGeom prst="arc">
            <a:avLst>
              <a:gd name="adj1" fmla="val 160634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0" name="直線コネクタ 239"/>
          <p:cNvCxnSpPr/>
          <p:nvPr/>
        </p:nvCxnSpPr>
        <p:spPr>
          <a:xfrm flipV="1">
            <a:off x="6984328" y="1113064"/>
            <a:ext cx="0" cy="359031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1" name="円弧 240"/>
          <p:cNvSpPr>
            <a:spLocks noChangeAspect="1"/>
          </p:cNvSpPr>
          <p:nvPr/>
        </p:nvSpPr>
        <p:spPr>
          <a:xfrm>
            <a:off x="6624328" y="932579"/>
            <a:ext cx="360000" cy="360000"/>
          </a:xfrm>
          <a:prstGeom prst="arc">
            <a:avLst>
              <a:gd name="adj1" fmla="val 10656660"/>
              <a:gd name="adj2" fmla="val 1022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4" name="円弧 243"/>
          <p:cNvSpPr>
            <a:spLocks noChangeAspect="1"/>
          </p:cNvSpPr>
          <p:nvPr/>
        </p:nvSpPr>
        <p:spPr>
          <a:xfrm rot="5400000" flipV="1">
            <a:off x="6911209" y="3632212"/>
            <a:ext cx="540000" cy="540000"/>
          </a:xfrm>
          <a:prstGeom prst="arc">
            <a:avLst>
              <a:gd name="adj1" fmla="val 160634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6" name="円弧 245"/>
          <p:cNvSpPr>
            <a:spLocks noChangeAspect="1"/>
          </p:cNvSpPr>
          <p:nvPr/>
        </p:nvSpPr>
        <p:spPr>
          <a:xfrm rot="5400000" flipV="1">
            <a:off x="7907436" y="4258384"/>
            <a:ext cx="360000" cy="360000"/>
          </a:xfrm>
          <a:prstGeom prst="arc">
            <a:avLst>
              <a:gd name="adj1" fmla="val 16063423"/>
              <a:gd name="adj2" fmla="val 138408"/>
            </a:avLst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7" name="直線コネクタ 246"/>
          <p:cNvCxnSpPr>
            <a:stCxn id="246" idx="2"/>
            <a:endCxn id="237" idx="2"/>
          </p:cNvCxnSpPr>
          <p:nvPr/>
        </p:nvCxnSpPr>
        <p:spPr>
          <a:xfrm flipV="1">
            <a:off x="8094681" y="4616226"/>
            <a:ext cx="603932" cy="2012"/>
          </a:xfrm>
          <a:prstGeom prst="line">
            <a:avLst/>
          </a:prstGeom>
          <a:ln w="50800">
            <a:solidFill>
              <a:schemeClr val="accent5">
                <a:lumMod val="20000"/>
                <a:lumOff val="8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2" name="グループ化 41"/>
          <p:cNvGrpSpPr/>
          <p:nvPr/>
        </p:nvGrpSpPr>
        <p:grpSpPr>
          <a:xfrm>
            <a:off x="2214198" y="3825056"/>
            <a:ext cx="755965" cy="108000"/>
            <a:chOff x="2214198" y="3668711"/>
            <a:chExt cx="755965" cy="108000"/>
          </a:xfrm>
        </p:grpSpPr>
        <p:sp>
          <p:nvSpPr>
            <p:cNvPr id="41" name="円/楕円 40"/>
            <p:cNvSpPr>
              <a:spLocks noChangeAspect="1"/>
            </p:cNvSpPr>
            <p:nvPr/>
          </p:nvSpPr>
          <p:spPr>
            <a:xfrm>
              <a:off x="2214198" y="3668711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9" name="円/楕円 268"/>
            <p:cNvSpPr>
              <a:spLocks noChangeAspect="1"/>
            </p:cNvSpPr>
            <p:nvPr/>
          </p:nvSpPr>
          <p:spPr>
            <a:xfrm>
              <a:off x="2376189" y="3668711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0" name="円/楕円 269"/>
            <p:cNvSpPr>
              <a:spLocks noChangeAspect="1"/>
            </p:cNvSpPr>
            <p:nvPr/>
          </p:nvSpPr>
          <p:spPr>
            <a:xfrm>
              <a:off x="2538180" y="3668711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1" name="円/楕円 270"/>
            <p:cNvSpPr>
              <a:spLocks noChangeAspect="1"/>
            </p:cNvSpPr>
            <p:nvPr/>
          </p:nvSpPr>
          <p:spPr>
            <a:xfrm>
              <a:off x="2700171" y="3668711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2" name="円/楕円 271"/>
            <p:cNvSpPr>
              <a:spLocks noChangeAspect="1"/>
            </p:cNvSpPr>
            <p:nvPr/>
          </p:nvSpPr>
          <p:spPr>
            <a:xfrm>
              <a:off x="2862163" y="3668711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3" name="グループ化 42"/>
          <p:cNvGrpSpPr/>
          <p:nvPr/>
        </p:nvGrpSpPr>
        <p:grpSpPr>
          <a:xfrm>
            <a:off x="691708" y="3823719"/>
            <a:ext cx="755965" cy="108000"/>
            <a:chOff x="691708" y="3667374"/>
            <a:chExt cx="755965" cy="108000"/>
          </a:xfrm>
        </p:grpSpPr>
        <p:sp>
          <p:nvSpPr>
            <p:cNvPr id="273" name="円/楕円 272"/>
            <p:cNvSpPr>
              <a:spLocks noChangeAspect="1"/>
            </p:cNvSpPr>
            <p:nvPr/>
          </p:nvSpPr>
          <p:spPr>
            <a:xfrm>
              <a:off x="691708" y="3667374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4" name="円/楕円 273"/>
            <p:cNvSpPr>
              <a:spLocks noChangeAspect="1"/>
            </p:cNvSpPr>
            <p:nvPr/>
          </p:nvSpPr>
          <p:spPr>
            <a:xfrm>
              <a:off x="853699" y="3667374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5" name="円/楕円 274"/>
            <p:cNvSpPr>
              <a:spLocks noChangeAspect="1"/>
            </p:cNvSpPr>
            <p:nvPr/>
          </p:nvSpPr>
          <p:spPr>
            <a:xfrm>
              <a:off x="1015690" y="3667374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6" name="円/楕円 275"/>
            <p:cNvSpPr>
              <a:spLocks noChangeAspect="1"/>
            </p:cNvSpPr>
            <p:nvPr/>
          </p:nvSpPr>
          <p:spPr>
            <a:xfrm>
              <a:off x="1177681" y="3667374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7" name="円/楕円 276"/>
            <p:cNvSpPr>
              <a:spLocks noChangeAspect="1"/>
            </p:cNvSpPr>
            <p:nvPr/>
          </p:nvSpPr>
          <p:spPr>
            <a:xfrm>
              <a:off x="1339673" y="3667374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2248115" y="3717032"/>
            <a:ext cx="686049" cy="36000"/>
            <a:chOff x="2248115" y="3717032"/>
            <a:chExt cx="686049" cy="36000"/>
          </a:xfrm>
        </p:grpSpPr>
        <p:sp>
          <p:nvSpPr>
            <p:cNvPr id="279" name="円/楕円 278"/>
            <p:cNvSpPr>
              <a:spLocks noChangeAspect="1"/>
            </p:cNvSpPr>
            <p:nvPr/>
          </p:nvSpPr>
          <p:spPr>
            <a:xfrm>
              <a:off x="2248115" y="3717032"/>
              <a:ext cx="36000" cy="36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0" name="円/楕円 279"/>
            <p:cNvSpPr>
              <a:spLocks noChangeAspect="1"/>
            </p:cNvSpPr>
            <p:nvPr/>
          </p:nvSpPr>
          <p:spPr>
            <a:xfrm>
              <a:off x="2410627" y="3717032"/>
              <a:ext cx="36000" cy="36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1" name="円/楕円 280"/>
            <p:cNvSpPr>
              <a:spLocks noChangeAspect="1"/>
            </p:cNvSpPr>
            <p:nvPr/>
          </p:nvSpPr>
          <p:spPr>
            <a:xfrm>
              <a:off x="2573139" y="3717032"/>
              <a:ext cx="36000" cy="36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2" name="円/楕円 281"/>
            <p:cNvSpPr>
              <a:spLocks noChangeAspect="1"/>
            </p:cNvSpPr>
            <p:nvPr/>
          </p:nvSpPr>
          <p:spPr>
            <a:xfrm>
              <a:off x="2735651" y="3717032"/>
              <a:ext cx="36000" cy="36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3" name="円/楕円 282"/>
            <p:cNvSpPr>
              <a:spLocks noChangeAspect="1"/>
            </p:cNvSpPr>
            <p:nvPr/>
          </p:nvSpPr>
          <p:spPr>
            <a:xfrm>
              <a:off x="2898164" y="3717032"/>
              <a:ext cx="36000" cy="36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0" name="グループ化 289"/>
          <p:cNvGrpSpPr/>
          <p:nvPr/>
        </p:nvGrpSpPr>
        <p:grpSpPr>
          <a:xfrm>
            <a:off x="726665" y="3717032"/>
            <a:ext cx="686049" cy="36000"/>
            <a:chOff x="2248115" y="3717032"/>
            <a:chExt cx="686049" cy="36000"/>
          </a:xfrm>
        </p:grpSpPr>
        <p:sp>
          <p:nvSpPr>
            <p:cNvPr id="291" name="円/楕円 290"/>
            <p:cNvSpPr>
              <a:spLocks noChangeAspect="1"/>
            </p:cNvSpPr>
            <p:nvPr/>
          </p:nvSpPr>
          <p:spPr>
            <a:xfrm>
              <a:off x="2248115" y="3717032"/>
              <a:ext cx="36000" cy="36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3" name="円/楕円 292"/>
            <p:cNvSpPr>
              <a:spLocks noChangeAspect="1"/>
            </p:cNvSpPr>
            <p:nvPr/>
          </p:nvSpPr>
          <p:spPr>
            <a:xfrm>
              <a:off x="2410627" y="3717032"/>
              <a:ext cx="36000" cy="36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4" name="円/楕円 293"/>
            <p:cNvSpPr>
              <a:spLocks noChangeAspect="1"/>
            </p:cNvSpPr>
            <p:nvPr/>
          </p:nvSpPr>
          <p:spPr>
            <a:xfrm>
              <a:off x="2573139" y="3717032"/>
              <a:ext cx="36000" cy="36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5" name="円/楕円 294"/>
            <p:cNvSpPr>
              <a:spLocks noChangeAspect="1"/>
            </p:cNvSpPr>
            <p:nvPr/>
          </p:nvSpPr>
          <p:spPr>
            <a:xfrm>
              <a:off x="2735651" y="3717032"/>
              <a:ext cx="36000" cy="36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6" name="円/楕円 295"/>
            <p:cNvSpPr>
              <a:spLocks noChangeAspect="1"/>
            </p:cNvSpPr>
            <p:nvPr/>
          </p:nvSpPr>
          <p:spPr>
            <a:xfrm>
              <a:off x="2898164" y="3717032"/>
              <a:ext cx="36000" cy="36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30" name="テキスト ボックス 229"/>
          <p:cNvSpPr txBox="1"/>
          <p:nvPr/>
        </p:nvSpPr>
        <p:spPr>
          <a:xfrm>
            <a:off x="5102982" y="6317610"/>
            <a:ext cx="85151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Ink Pump</a:t>
            </a:r>
            <a:endParaRPr kumimoji="1" lang="ja-JP" altLang="en-US" sz="1000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31" name="角丸四角形 230"/>
          <p:cNvSpPr/>
          <p:nvPr/>
        </p:nvSpPr>
        <p:spPr>
          <a:xfrm>
            <a:off x="7438348" y="4141793"/>
            <a:ext cx="387358" cy="67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64" name="グループ化 263"/>
          <p:cNvGrpSpPr/>
          <p:nvPr/>
        </p:nvGrpSpPr>
        <p:grpSpPr>
          <a:xfrm>
            <a:off x="5175770" y="3897138"/>
            <a:ext cx="235075" cy="595074"/>
            <a:chOff x="5213783" y="3897072"/>
            <a:chExt cx="235075" cy="595074"/>
          </a:xfrm>
        </p:grpSpPr>
        <p:sp>
          <p:nvSpPr>
            <p:cNvPr id="266" name="円弧 265"/>
            <p:cNvSpPr>
              <a:spLocks noChangeAspect="1"/>
            </p:cNvSpPr>
            <p:nvPr/>
          </p:nvSpPr>
          <p:spPr>
            <a:xfrm rot="5400000">
              <a:off x="5241321" y="3897072"/>
              <a:ext cx="180000" cy="180000"/>
            </a:xfrm>
            <a:prstGeom prst="arc">
              <a:avLst>
                <a:gd name="adj1" fmla="val 15903351"/>
                <a:gd name="adj2" fmla="val 246308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7" name="円弧 266"/>
            <p:cNvSpPr>
              <a:spLocks noChangeAspect="1"/>
            </p:cNvSpPr>
            <p:nvPr/>
          </p:nvSpPr>
          <p:spPr>
            <a:xfrm>
              <a:off x="5239808" y="4312146"/>
              <a:ext cx="180000" cy="180000"/>
            </a:xfrm>
            <a:prstGeom prst="arc">
              <a:avLst>
                <a:gd name="adj1" fmla="val 16110600"/>
                <a:gd name="adj2" fmla="val 381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8" name="円弧 277"/>
            <p:cNvSpPr>
              <a:spLocks noChangeAspect="1"/>
            </p:cNvSpPr>
            <p:nvPr/>
          </p:nvSpPr>
          <p:spPr>
            <a:xfrm rot="16200000">
              <a:off x="5213783" y="4077137"/>
              <a:ext cx="235075" cy="235075"/>
            </a:xfrm>
            <a:prstGeom prst="arc">
              <a:avLst>
                <a:gd name="adj1" fmla="val 10664988"/>
                <a:gd name="adj2" fmla="val 381"/>
              </a:avLst>
            </a:prstGeom>
            <a:ln w="88900">
              <a:solidFill>
                <a:schemeClr val="accent6"/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4" name="グループ化 283"/>
          <p:cNvGrpSpPr/>
          <p:nvPr/>
        </p:nvGrpSpPr>
        <p:grpSpPr>
          <a:xfrm>
            <a:off x="5174257" y="3896005"/>
            <a:ext cx="235075" cy="595074"/>
            <a:chOff x="5212357" y="3896960"/>
            <a:chExt cx="235075" cy="595074"/>
          </a:xfrm>
        </p:grpSpPr>
        <p:sp>
          <p:nvSpPr>
            <p:cNvPr id="285" name="円弧 284"/>
            <p:cNvSpPr>
              <a:spLocks noChangeAspect="1"/>
            </p:cNvSpPr>
            <p:nvPr/>
          </p:nvSpPr>
          <p:spPr>
            <a:xfrm rot="5400000">
              <a:off x="5239895" y="3896960"/>
              <a:ext cx="180000" cy="180000"/>
            </a:xfrm>
            <a:prstGeom prst="arc">
              <a:avLst>
                <a:gd name="adj1" fmla="val 15812080"/>
                <a:gd name="adj2" fmla="val 246308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6" name="円弧 285"/>
            <p:cNvSpPr>
              <a:spLocks noChangeAspect="1"/>
            </p:cNvSpPr>
            <p:nvPr/>
          </p:nvSpPr>
          <p:spPr>
            <a:xfrm>
              <a:off x="5238382" y="4312034"/>
              <a:ext cx="180000" cy="180000"/>
            </a:xfrm>
            <a:prstGeom prst="arc">
              <a:avLst>
                <a:gd name="adj1" fmla="val 16110600"/>
                <a:gd name="adj2" fmla="val 381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7" name="円弧 286"/>
            <p:cNvSpPr>
              <a:spLocks noChangeAspect="1"/>
            </p:cNvSpPr>
            <p:nvPr/>
          </p:nvSpPr>
          <p:spPr>
            <a:xfrm rot="16200000">
              <a:off x="5212357" y="4077025"/>
              <a:ext cx="235075" cy="235075"/>
            </a:xfrm>
            <a:prstGeom prst="arc">
              <a:avLst>
                <a:gd name="adj1" fmla="val 10664988"/>
                <a:gd name="adj2" fmla="val 381"/>
              </a:avLst>
            </a:prstGeom>
            <a:ln w="50800">
              <a:solidFill>
                <a:schemeClr val="accent5">
                  <a:lumMod val="20000"/>
                  <a:lumOff val="80000"/>
                </a:schemeClr>
              </a:solidFill>
              <a:headEnd type="non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96" name="テキスト ボックス 195"/>
          <p:cNvSpPr txBox="1"/>
          <p:nvPr/>
        </p:nvSpPr>
        <p:spPr>
          <a:xfrm>
            <a:off x="5436096" y="2145284"/>
            <a:ext cx="69762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Arial" pitchFamily="34" charset="0"/>
                <a:ea typeface="メイリオ" pitchFamily="50" charset="-128"/>
                <a:cs typeface="Arial" pitchFamily="34" charset="0"/>
              </a:rPr>
              <a:t>Air Pump</a:t>
            </a:r>
            <a:endParaRPr lang="ja-JP" altLang="en-US" sz="900" b="1" dirty="0">
              <a:latin typeface="Arial" pitchFamily="34" charset="0"/>
              <a:ea typeface="メイリオ" pitchFamily="50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26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7 L -0.01354 3.7037E-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7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9600000">
                                      <p:cBhvr>
                                        <p:cTn id="28" dur="17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2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2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8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375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mph" presetSubtype="0" fill="hold" nodeType="withEffect">
                                  <p:stCondLst>
                                    <p:cond delay="13800"/>
                                  </p:stCondLst>
                                  <p:childTnLst>
                                    <p:animRot by="300000">
                                      <p:cBhvr>
                                        <p:cTn id="66" dur="2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" presetID="22" presetClass="entr" presetSubtype="2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2" fill="hold" nodeType="withEffect">
                                  <p:stCondLst>
                                    <p:cond delay="107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1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7000"/>
                            </p:stCondLst>
                            <p:childTnLst>
                              <p:par>
                                <p:cTn id="74" presetID="35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7 L -0.01354 3.7037E-7 " pathEditMode="relative" rAng="0" ptsTypes="AA">
                                      <p:cBhvr>
                                        <p:cTn id="75" dur="1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7" y="0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1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2" presetClass="entr" presetSubtype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10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1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1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" grpId="0" animBg="1"/>
      <p:bldP spid="345" grpId="0" animBg="1"/>
      <p:bldP spid="418" grpId="0" animBg="1"/>
      <p:bldP spid="419" grpId="0" animBg="1"/>
      <p:bldP spid="208" grpId="0" animBg="1"/>
      <p:bldP spid="201" grpId="0" animBg="1"/>
      <p:bldP spid="156" grpId="0" animBg="1"/>
      <p:bldP spid="227" grpId="0" animBg="1"/>
      <p:bldP spid="28" grpId="0" animBg="1"/>
      <p:bldP spid="237" grpId="0" animBg="1"/>
      <p:bldP spid="226" grpId="0" animBg="1"/>
      <p:bldP spid="239" grpId="0" animBg="1"/>
      <p:bldP spid="241" grpId="0" animBg="1"/>
      <p:bldP spid="244" grpId="0" animBg="1"/>
      <p:bldP spid="246" grpId="0" animBg="1"/>
      <p:bldP spid="231" grpId="0" animBg="1"/>
    </p:bldLst>
  </p:timing>
</p:sld>
</file>

<file path=ppt/theme/theme1.xml><?xml version="1.0" encoding="utf-8"?>
<a:theme xmlns:a="http://schemas.openxmlformats.org/drawingml/2006/main" name="RISO OTD TT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9525">
          <a:headEnd type="none"/>
          <a:tailEnd type="none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OTD_rev.1.1</Template>
  <TotalTime>5858</TotalTime>
  <Words>734</Words>
  <Application>Microsoft Office PowerPoint</Application>
  <PresentationFormat>画面に合わせる (4:3)</PresentationFormat>
  <Paragraphs>315</Paragraphs>
  <Slides>15</Slides>
  <Notes>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RISO OTD TTS</vt:lpstr>
      <vt:lpstr>ComColor GD Ink Flow Mechanism</vt:lpstr>
      <vt:lpstr>Ink circulation Model (1)</vt:lpstr>
      <vt:lpstr>Ink circulation Model (2)</vt:lpstr>
      <vt:lpstr>Ink circulation Model (3)</vt:lpstr>
      <vt:lpstr>Ink circulation Model (4)</vt:lpstr>
      <vt:lpstr>Pressure Control (1)</vt:lpstr>
      <vt:lpstr>Pressure Control (2)</vt:lpstr>
      <vt:lpstr>Ink circulation Mechanisms</vt:lpstr>
      <vt:lpstr>Cleaning Mechanisms</vt:lpstr>
      <vt:lpstr>ComColor FW Ink Flow Mechanism</vt:lpstr>
      <vt:lpstr>Ink Supply  Mechanisms</vt:lpstr>
      <vt:lpstr>Ink circulation Mechanisms</vt:lpstr>
      <vt:lpstr>Ink circulation Mechanisms</vt:lpstr>
      <vt:lpstr>Ink circulation Mechanisms</vt:lpstr>
      <vt:lpstr>Cleaning Mechanisms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FW技術研修β版</dc:title>
  <dc:creator>近藤　智之</dc:creator>
  <cp:lastModifiedBy>近藤　智之</cp:lastModifiedBy>
  <cp:revision>325</cp:revision>
  <cp:lastPrinted>2016-05-30T06:10:51Z</cp:lastPrinted>
  <dcterms:created xsi:type="dcterms:W3CDTF">2015-11-11T01:22:24Z</dcterms:created>
  <dcterms:modified xsi:type="dcterms:W3CDTF">2016-11-22T10:04:49Z</dcterms:modified>
</cp:coreProperties>
</file>